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02" r:id="rId2"/>
  </p:sldMasterIdLst>
  <p:notesMasterIdLst>
    <p:notesMasterId r:id="rId15"/>
  </p:notesMasterIdLst>
  <p:sldIdLst>
    <p:sldId id="256" r:id="rId3"/>
    <p:sldId id="274" r:id="rId4"/>
    <p:sldId id="271" r:id="rId5"/>
    <p:sldId id="257" r:id="rId6"/>
    <p:sldId id="273" r:id="rId7"/>
    <p:sldId id="260" r:id="rId8"/>
    <p:sldId id="261" r:id="rId9"/>
    <p:sldId id="263" r:id="rId10"/>
    <p:sldId id="275" r:id="rId11"/>
    <p:sldId id="277" r:id="rId12"/>
    <p:sldId id="276" r:id="rId13"/>
    <p:sldId id="272" r:id="rId14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BF7F"/>
    <a:srgbClr val="66FF33"/>
    <a:srgbClr val="669900"/>
    <a:srgbClr val="279927"/>
    <a:srgbClr val="30BE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54AFDE9-FA97-4CA1-A076-00D64DD268A5}" type="datetimeFigureOut">
              <a:rPr lang="en-US"/>
              <a:pPr>
                <a:defRPr/>
              </a:pPr>
              <a:t>10/26/2010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0516D41-1B64-4BC5-B56C-4941AB346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C964F4-BA3F-4C4D-9201-584F37EF81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306" name="Group 2"/>
          <p:cNvGrpSpPr>
            <a:grpSpLocks/>
          </p:cNvGrpSpPr>
          <p:nvPr/>
        </p:nvGrpSpPr>
        <p:grpSpPr bwMode="auto">
          <a:xfrm>
            <a:off x="-474663" y="1065213"/>
            <a:ext cx="5656263" cy="8039100"/>
            <a:chOff x="-384" y="480"/>
            <a:chExt cx="4751" cy="3798"/>
          </a:xfrm>
        </p:grpSpPr>
        <p:grpSp>
          <p:nvGrpSpPr>
            <p:cNvPr id="98307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98308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98309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/>
                  <a:ahLst/>
                  <a:cxnLst>
                    <a:cxn ang="0">
                      <a:pos x="502" y="1990"/>
                    </a:cxn>
                    <a:cxn ang="0">
                      <a:pos x="186" y="1474"/>
                    </a:cxn>
                    <a:cxn ang="0">
                      <a:pos x="66" y="1169"/>
                    </a:cxn>
                    <a:cxn ang="0">
                      <a:pos x="12" y="875"/>
                    </a:cxn>
                    <a:cxn ang="0">
                      <a:pos x="18" y="611"/>
                    </a:cxn>
                    <a:cxn ang="0">
                      <a:pos x="84" y="389"/>
                    </a:cxn>
                    <a:cxn ang="0">
                      <a:pos x="209" y="216"/>
                    </a:cxn>
                    <a:cxn ang="0">
                      <a:pos x="508" y="42"/>
                    </a:cxn>
                    <a:cxn ang="0">
                      <a:pos x="891" y="6"/>
                    </a:cxn>
                    <a:cxn ang="0">
                      <a:pos x="1334" y="102"/>
                    </a:cxn>
                    <a:cxn ang="0">
                      <a:pos x="1806" y="324"/>
                    </a:cxn>
                    <a:cxn ang="0">
                      <a:pos x="2272" y="659"/>
                    </a:cxn>
                    <a:cxn ang="0">
                      <a:pos x="2769" y="1187"/>
                    </a:cxn>
                    <a:cxn ang="0">
                      <a:pos x="3085" y="1702"/>
                    </a:cxn>
                    <a:cxn ang="0">
                      <a:pos x="3205" y="2008"/>
                    </a:cxn>
                    <a:cxn ang="0">
                      <a:pos x="3259" y="2302"/>
                    </a:cxn>
                    <a:cxn ang="0">
                      <a:pos x="3253" y="2565"/>
                    </a:cxn>
                    <a:cxn ang="0">
                      <a:pos x="3187" y="2781"/>
                    </a:cxn>
                    <a:cxn ang="0">
                      <a:pos x="3068" y="2961"/>
                    </a:cxn>
                    <a:cxn ang="0">
                      <a:pos x="2918" y="3075"/>
                    </a:cxn>
                    <a:cxn ang="0">
                      <a:pos x="3068" y="2967"/>
                    </a:cxn>
                    <a:cxn ang="0">
                      <a:pos x="3193" y="2787"/>
                    </a:cxn>
                    <a:cxn ang="0">
                      <a:pos x="3259" y="2565"/>
                    </a:cxn>
                    <a:cxn ang="0">
                      <a:pos x="3265" y="2302"/>
                    </a:cxn>
                    <a:cxn ang="0">
                      <a:pos x="3211" y="2008"/>
                    </a:cxn>
                    <a:cxn ang="0">
                      <a:pos x="3091" y="1702"/>
                    </a:cxn>
                    <a:cxn ang="0">
                      <a:pos x="2775" y="1181"/>
                    </a:cxn>
                    <a:cxn ang="0">
                      <a:pos x="2278" y="653"/>
                    </a:cxn>
                    <a:cxn ang="0">
                      <a:pos x="1806" y="318"/>
                    </a:cxn>
                    <a:cxn ang="0">
                      <a:pos x="1334" y="96"/>
                    </a:cxn>
                    <a:cxn ang="0">
                      <a:pos x="891" y="0"/>
                    </a:cxn>
                    <a:cxn ang="0">
                      <a:pos x="502" y="36"/>
                    </a:cxn>
                    <a:cxn ang="0">
                      <a:pos x="204" y="210"/>
                    </a:cxn>
                    <a:cxn ang="0">
                      <a:pos x="78" y="389"/>
                    </a:cxn>
                    <a:cxn ang="0">
                      <a:pos x="12" y="611"/>
                    </a:cxn>
                    <a:cxn ang="0">
                      <a:pos x="6" y="875"/>
                    </a:cxn>
                    <a:cxn ang="0">
                      <a:pos x="60" y="1169"/>
                    </a:cxn>
                    <a:cxn ang="0">
                      <a:pos x="180" y="1474"/>
                    </a:cxn>
                    <a:cxn ang="0">
                      <a:pos x="353" y="1786"/>
                    </a:cxn>
                    <a:cxn ang="0">
                      <a:pos x="849" y="2380"/>
                    </a:cxn>
                    <a:cxn ang="0">
                      <a:pos x="1244" y="2709"/>
                    </a:cxn>
                    <a:cxn ang="0">
                      <a:pos x="1656" y="2961"/>
                    </a:cxn>
                    <a:cxn ang="0">
                      <a:pos x="1937" y="3075"/>
                    </a:cxn>
                    <a:cxn ang="0">
                      <a:pos x="1525" y="2889"/>
                    </a:cxn>
                    <a:cxn ang="0">
                      <a:pos x="1118" y="2607"/>
                    </a:cxn>
                    <a:cxn ang="0">
                      <a:pos x="849" y="2380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8310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98311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/>
                    <a:ahLst/>
                    <a:cxnLst>
                      <a:cxn ang="0">
                        <a:pos x="3946" y="2860"/>
                      </a:cxn>
                      <a:cxn ang="0">
                        <a:pos x="3910" y="2614"/>
                      </a:cxn>
                      <a:cxn ang="0">
                        <a:pos x="3839" y="2368"/>
                      </a:cxn>
                      <a:cxn ang="0">
                        <a:pos x="3731" y="2110"/>
                      </a:cxn>
                      <a:cxn ang="0">
                        <a:pos x="3593" y="1853"/>
                      </a:cxn>
                      <a:cxn ang="0">
                        <a:pos x="3432" y="1595"/>
                      </a:cxn>
                      <a:cxn ang="0">
                        <a:pos x="3241" y="1343"/>
                      </a:cxn>
                      <a:cxn ang="0">
                        <a:pos x="3025" y="1103"/>
                      </a:cxn>
                      <a:cxn ang="0">
                        <a:pos x="2721" y="815"/>
                      </a:cxn>
                      <a:cxn ang="0">
                        <a:pos x="2332" y="522"/>
                      </a:cxn>
                      <a:cxn ang="0">
                        <a:pos x="1943" y="288"/>
                      </a:cxn>
                      <a:cxn ang="0">
                        <a:pos x="1555" y="126"/>
                      </a:cxn>
                      <a:cxn ang="0">
                        <a:pos x="1184" y="24"/>
                      </a:cxn>
                      <a:cxn ang="0">
                        <a:pos x="837" y="0"/>
                      </a:cxn>
                      <a:cxn ang="0">
                        <a:pos x="526" y="48"/>
                      </a:cxn>
                      <a:cxn ang="0">
                        <a:pos x="263" y="174"/>
                      </a:cxn>
                      <a:cxn ang="0">
                        <a:pos x="114" y="312"/>
                      </a:cxn>
                      <a:cxn ang="0">
                        <a:pos x="0" y="486"/>
                      </a:cxn>
                      <a:cxn ang="0">
                        <a:pos x="72" y="372"/>
                      </a:cxn>
                      <a:cxn ang="0">
                        <a:pos x="269" y="174"/>
                      </a:cxn>
                      <a:cxn ang="0">
                        <a:pos x="526" y="48"/>
                      </a:cxn>
                      <a:cxn ang="0">
                        <a:pos x="837" y="6"/>
                      </a:cxn>
                      <a:cxn ang="0">
                        <a:pos x="1184" y="30"/>
                      </a:cxn>
                      <a:cxn ang="0">
                        <a:pos x="1555" y="132"/>
                      </a:cxn>
                      <a:cxn ang="0">
                        <a:pos x="1943" y="294"/>
                      </a:cxn>
                      <a:cxn ang="0">
                        <a:pos x="2332" y="528"/>
                      </a:cxn>
                      <a:cxn ang="0">
                        <a:pos x="2715" y="821"/>
                      </a:cxn>
                      <a:cxn ang="0">
                        <a:pos x="3127" y="1223"/>
                      </a:cxn>
                      <a:cxn ang="0">
                        <a:pos x="3336" y="1469"/>
                      </a:cxn>
                      <a:cxn ang="0">
                        <a:pos x="3510" y="1727"/>
                      </a:cxn>
                      <a:cxn ang="0">
                        <a:pos x="3665" y="1984"/>
                      </a:cxn>
                      <a:cxn ang="0">
                        <a:pos x="3785" y="2236"/>
                      </a:cxn>
                      <a:cxn ang="0">
                        <a:pos x="3875" y="2494"/>
                      </a:cxn>
                      <a:cxn ang="0">
                        <a:pos x="3934" y="2740"/>
                      </a:cxn>
                      <a:cxn ang="0">
                        <a:pos x="3952" y="2973"/>
                      </a:cxn>
                      <a:cxn ang="0">
                        <a:pos x="3922" y="3255"/>
                      </a:cxn>
                      <a:cxn ang="0">
                        <a:pos x="3833" y="3501"/>
                      </a:cxn>
                      <a:cxn ang="0">
                        <a:pos x="3886" y="3387"/>
                      </a:cxn>
                      <a:cxn ang="0">
                        <a:pos x="3946" y="3123"/>
                      </a:cxn>
                      <a:cxn ang="0">
                        <a:pos x="3952" y="2973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8312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/>
                    <a:ahLst/>
                    <a:cxnLst>
                      <a:cxn ang="0">
                        <a:pos x="676" y="2416"/>
                      </a:cxn>
                      <a:cxn ang="0">
                        <a:pos x="419" y="2062"/>
                      </a:cxn>
                      <a:cxn ang="0">
                        <a:pos x="215" y="1703"/>
                      </a:cxn>
                      <a:cxn ang="0">
                        <a:pos x="78" y="1343"/>
                      </a:cxn>
                      <a:cxn ang="0">
                        <a:pos x="12" y="1001"/>
                      </a:cxn>
                      <a:cxn ang="0">
                        <a:pos x="18" y="701"/>
                      </a:cxn>
                      <a:cxn ang="0">
                        <a:pos x="96" y="450"/>
                      </a:cxn>
                      <a:cxn ang="0">
                        <a:pos x="239" y="246"/>
                      </a:cxn>
                      <a:cxn ang="0">
                        <a:pos x="580" y="48"/>
                      </a:cxn>
                      <a:cxn ang="0">
                        <a:pos x="1028" y="6"/>
                      </a:cxn>
                      <a:cxn ang="0">
                        <a:pos x="1543" y="120"/>
                      </a:cxn>
                      <a:cxn ang="0">
                        <a:pos x="2087" y="378"/>
                      </a:cxn>
                      <a:cxn ang="0">
                        <a:pos x="2631" y="773"/>
                      </a:cxn>
                      <a:cxn ang="0">
                        <a:pos x="3115" y="1265"/>
                      </a:cxn>
                      <a:cxn ang="0">
                        <a:pos x="3378" y="1625"/>
                      </a:cxn>
                      <a:cxn ang="0">
                        <a:pos x="3582" y="1984"/>
                      </a:cxn>
                      <a:cxn ang="0">
                        <a:pos x="3719" y="2344"/>
                      </a:cxn>
                      <a:cxn ang="0">
                        <a:pos x="3785" y="2686"/>
                      </a:cxn>
                      <a:cxn ang="0">
                        <a:pos x="3749" y="3105"/>
                      </a:cxn>
                      <a:cxn ang="0">
                        <a:pos x="3629" y="3363"/>
                      </a:cxn>
                      <a:cxn ang="0">
                        <a:pos x="3779" y="2967"/>
                      </a:cxn>
                      <a:cxn ang="0">
                        <a:pos x="3791" y="2794"/>
                      </a:cxn>
                      <a:cxn ang="0">
                        <a:pos x="3749" y="2458"/>
                      </a:cxn>
                      <a:cxn ang="0">
                        <a:pos x="3635" y="2104"/>
                      </a:cxn>
                      <a:cxn ang="0">
                        <a:pos x="3456" y="1739"/>
                      </a:cxn>
                      <a:cxn ang="0">
                        <a:pos x="3211" y="1385"/>
                      </a:cxn>
                      <a:cxn ang="0">
                        <a:pos x="2804" y="929"/>
                      </a:cxn>
                      <a:cxn ang="0">
                        <a:pos x="2272" y="492"/>
                      </a:cxn>
                      <a:cxn ang="0">
                        <a:pos x="1722" y="192"/>
                      </a:cxn>
                      <a:cxn ang="0">
                        <a:pos x="1190" y="24"/>
                      </a:cxn>
                      <a:cxn ang="0">
                        <a:pos x="717" y="12"/>
                      </a:cxn>
                      <a:cxn ang="0">
                        <a:pos x="335" y="162"/>
                      </a:cxn>
                      <a:cxn ang="0">
                        <a:pos x="132" y="378"/>
                      </a:cxn>
                      <a:cxn ang="0">
                        <a:pos x="36" y="612"/>
                      </a:cxn>
                      <a:cxn ang="0">
                        <a:pos x="0" y="893"/>
                      </a:cxn>
                      <a:cxn ang="0">
                        <a:pos x="42" y="1229"/>
                      </a:cxn>
                      <a:cxn ang="0">
                        <a:pos x="161" y="1583"/>
                      </a:cxn>
                      <a:cxn ang="0">
                        <a:pos x="341" y="1942"/>
                      </a:cxn>
                      <a:cxn ang="0">
                        <a:pos x="580" y="2302"/>
                      </a:cxn>
                      <a:cxn ang="0">
                        <a:pos x="987" y="2758"/>
                      </a:cxn>
                      <a:cxn ang="0">
                        <a:pos x="1596" y="3237"/>
                      </a:cxn>
                      <a:cxn ang="0">
                        <a:pos x="1596" y="3237"/>
                      </a:cxn>
                      <a:cxn ang="0">
                        <a:pos x="993" y="2758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8313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/>
                    <a:ahLst/>
                    <a:cxnLst>
                      <a:cxn ang="0">
                        <a:pos x="538" y="2146"/>
                      </a:cxn>
                      <a:cxn ang="0">
                        <a:pos x="317" y="1816"/>
                      </a:cxn>
                      <a:cxn ang="0">
                        <a:pos x="149" y="1481"/>
                      </a:cxn>
                      <a:cxn ang="0">
                        <a:pos x="41" y="1151"/>
                      </a:cxn>
                      <a:cxn ang="0">
                        <a:pos x="0" y="839"/>
                      </a:cxn>
                      <a:cxn ang="0">
                        <a:pos x="30" y="575"/>
                      </a:cxn>
                      <a:cxn ang="0">
                        <a:pos x="125" y="354"/>
                      </a:cxn>
                      <a:cxn ang="0">
                        <a:pos x="317" y="150"/>
                      </a:cxn>
                      <a:cxn ang="0">
                        <a:pos x="669" y="12"/>
                      </a:cxn>
                      <a:cxn ang="0">
                        <a:pos x="1112" y="24"/>
                      </a:cxn>
                      <a:cxn ang="0">
                        <a:pos x="1608" y="174"/>
                      </a:cxn>
                      <a:cxn ang="0">
                        <a:pos x="2116" y="456"/>
                      </a:cxn>
                      <a:cxn ang="0">
                        <a:pos x="2613" y="857"/>
                      </a:cxn>
                      <a:cxn ang="0">
                        <a:pos x="3073" y="1391"/>
                      </a:cxn>
                      <a:cxn ang="0">
                        <a:pos x="3276" y="1726"/>
                      </a:cxn>
                      <a:cxn ang="0">
                        <a:pos x="3426" y="2062"/>
                      </a:cxn>
                      <a:cxn ang="0">
                        <a:pos x="3509" y="2386"/>
                      </a:cxn>
                      <a:cxn ang="0">
                        <a:pos x="3521" y="2680"/>
                      </a:cxn>
                      <a:cxn ang="0">
                        <a:pos x="3474" y="2931"/>
                      </a:cxn>
                      <a:cxn ang="0">
                        <a:pos x="3360" y="3141"/>
                      </a:cxn>
                      <a:cxn ang="0">
                        <a:pos x="3282" y="3225"/>
                      </a:cxn>
                      <a:cxn ang="0">
                        <a:pos x="3312" y="3201"/>
                      </a:cxn>
                      <a:cxn ang="0">
                        <a:pos x="3444" y="3009"/>
                      </a:cxn>
                      <a:cxn ang="0">
                        <a:pos x="3515" y="2769"/>
                      </a:cxn>
                      <a:cxn ang="0">
                        <a:pos x="3521" y="2488"/>
                      </a:cxn>
                      <a:cxn ang="0">
                        <a:pos x="3462" y="2170"/>
                      </a:cxn>
                      <a:cxn ang="0">
                        <a:pos x="3336" y="1834"/>
                      </a:cxn>
                      <a:cxn ang="0">
                        <a:pos x="3145" y="1499"/>
                      </a:cxn>
                      <a:cxn ang="0">
                        <a:pos x="2816" y="1061"/>
                      </a:cxn>
                      <a:cxn ang="0">
                        <a:pos x="2284" y="575"/>
                      </a:cxn>
                      <a:cxn ang="0">
                        <a:pos x="1775" y="252"/>
                      </a:cxn>
                      <a:cxn ang="0">
                        <a:pos x="1273" y="60"/>
                      </a:cxn>
                      <a:cxn ang="0">
                        <a:pos x="807" y="0"/>
                      </a:cxn>
                      <a:cxn ang="0">
                        <a:pos x="418" y="84"/>
                      </a:cxn>
                      <a:cxn ang="0">
                        <a:pos x="167" y="288"/>
                      </a:cxn>
                      <a:cxn ang="0">
                        <a:pos x="53" y="498"/>
                      </a:cxn>
                      <a:cxn ang="0">
                        <a:pos x="0" y="749"/>
                      </a:cxn>
                      <a:cxn ang="0">
                        <a:pos x="18" y="1043"/>
                      </a:cxn>
                      <a:cxn ang="0">
                        <a:pos x="101" y="1373"/>
                      </a:cxn>
                      <a:cxn ang="0">
                        <a:pos x="251" y="1708"/>
                      </a:cxn>
                      <a:cxn ang="0">
                        <a:pos x="454" y="2038"/>
                      </a:cxn>
                      <a:cxn ang="0">
                        <a:pos x="914" y="2572"/>
                      </a:cxn>
                      <a:cxn ang="0">
                        <a:pos x="1255" y="2865"/>
                      </a:cxn>
                      <a:cxn ang="0">
                        <a:pos x="1608" y="3099"/>
                      </a:cxn>
                      <a:cxn ang="0">
                        <a:pos x="1853" y="3225"/>
                      </a:cxn>
                      <a:cxn ang="0">
                        <a:pos x="1494" y="3027"/>
                      </a:cxn>
                      <a:cxn ang="0">
                        <a:pos x="1142" y="2769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98314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98315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/>
                      <a:ahLst/>
                      <a:cxnLst>
                        <a:cxn ang="0">
                          <a:pos x="4245" y="3237"/>
                        </a:cxn>
                        <a:cxn ang="0">
                          <a:pos x="4203" y="2961"/>
                        </a:cxn>
                        <a:cxn ang="0">
                          <a:pos x="4120" y="2679"/>
                        </a:cxn>
                        <a:cxn ang="0">
                          <a:pos x="4000" y="2391"/>
                        </a:cxn>
                        <a:cxn ang="0">
                          <a:pos x="3845" y="2098"/>
                        </a:cxn>
                        <a:cxn ang="0">
                          <a:pos x="3659" y="1810"/>
                        </a:cxn>
                        <a:cxn ang="0">
                          <a:pos x="3438" y="1528"/>
                        </a:cxn>
                        <a:cxn ang="0">
                          <a:pos x="3193" y="1252"/>
                        </a:cxn>
                        <a:cxn ang="0">
                          <a:pos x="2858" y="935"/>
                        </a:cxn>
                        <a:cxn ang="0">
                          <a:pos x="2434" y="605"/>
                        </a:cxn>
                        <a:cxn ang="0">
                          <a:pos x="1991" y="341"/>
                        </a:cxn>
                        <a:cxn ang="0">
                          <a:pos x="1549" y="143"/>
                        </a:cxn>
                        <a:cxn ang="0">
                          <a:pos x="1124" y="35"/>
                        </a:cxn>
                        <a:cxn ang="0">
                          <a:pos x="741" y="0"/>
                        </a:cxn>
                        <a:cxn ang="0">
                          <a:pos x="401" y="47"/>
                        </a:cxn>
                        <a:cxn ang="0">
                          <a:pos x="120" y="173"/>
                        </a:cxn>
                        <a:cxn ang="0">
                          <a:pos x="0" y="269"/>
                        </a:cxn>
                        <a:cxn ang="0">
                          <a:pos x="263" y="101"/>
                        </a:cxn>
                        <a:cxn ang="0">
                          <a:pos x="586" y="18"/>
                        </a:cxn>
                        <a:cxn ang="0">
                          <a:pos x="957" y="18"/>
                        </a:cxn>
                        <a:cxn ang="0">
                          <a:pos x="1357" y="95"/>
                        </a:cxn>
                        <a:cxn ang="0">
                          <a:pos x="1782" y="245"/>
                        </a:cxn>
                        <a:cxn ang="0">
                          <a:pos x="2212" y="467"/>
                        </a:cxn>
                        <a:cxn ang="0">
                          <a:pos x="2643" y="761"/>
                        </a:cxn>
                        <a:cxn ang="0">
                          <a:pos x="3061" y="1120"/>
                        </a:cxn>
                        <a:cxn ang="0">
                          <a:pos x="3318" y="1390"/>
                        </a:cxn>
                        <a:cxn ang="0">
                          <a:pos x="3552" y="1666"/>
                        </a:cxn>
                        <a:cxn ang="0">
                          <a:pos x="3755" y="1954"/>
                        </a:cxn>
                        <a:cxn ang="0">
                          <a:pos x="3922" y="2247"/>
                        </a:cxn>
                        <a:cxn ang="0">
                          <a:pos x="4060" y="2535"/>
                        </a:cxn>
                        <a:cxn ang="0">
                          <a:pos x="4162" y="2823"/>
                        </a:cxn>
                        <a:cxn ang="0">
                          <a:pos x="4221" y="3105"/>
                        </a:cxn>
                        <a:cxn ang="0">
                          <a:pos x="4245" y="3368"/>
                        </a:cxn>
                        <a:cxn ang="0">
                          <a:pos x="4233" y="3590"/>
                        </a:cxn>
                        <a:cxn ang="0">
                          <a:pos x="4185" y="3794"/>
                        </a:cxn>
                        <a:cxn ang="0">
                          <a:pos x="4215" y="3692"/>
                        </a:cxn>
                        <a:cxn ang="0">
                          <a:pos x="4245" y="3482"/>
                        </a:cxn>
                        <a:cxn ang="0">
                          <a:pos x="4251" y="3368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8316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98317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1" y="186"/>
                          </a:cxn>
                          <a:cxn ang="0">
                            <a:pos x="442" y="54"/>
                          </a:cxn>
                          <a:cxn ang="0">
                            <a:pos x="771" y="6"/>
                          </a:cxn>
                          <a:cxn ang="0">
                            <a:pos x="1136" y="36"/>
                          </a:cxn>
                          <a:cxn ang="0">
                            <a:pos x="1537" y="144"/>
                          </a:cxn>
                          <a:cxn ang="0">
                            <a:pos x="1949" y="324"/>
                          </a:cxn>
                          <a:cxn ang="0">
                            <a:pos x="2368" y="570"/>
                          </a:cxn>
                          <a:cxn ang="0">
                            <a:pos x="2780" y="888"/>
                          </a:cxn>
                          <a:cxn ang="0">
                            <a:pos x="3103" y="1193"/>
                          </a:cxn>
                          <a:cxn ang="0">
                            <a:pos x="3336" y="1451"/>
                          </a:cxn>
                          <a:cxn ang="0">
                            <a:pos x="3540" y="1721"/>
                          </a:cxn>
                          <a:cxn ang="0">
                            <a:pos x="3719" y="1997"/>
                          </a:cxn>
                          <a:cxn ang="0">
                            <a:pos x="3863" y="2272"/>
                          </a:cxn>
                          <a:cxn ang="0">
                            <a:pos x="3976" y="2548"/>
                          </a:cxn>
                          <a:cxn ang="0">
                            <a:pos x="4060" y="2818"/>
                          </a:cxn>
                          <a:cxn ang="0">
                            <a:pos x="4102" y="3070"/>
                          </a:cxn>
                          <a:cxn ang="0">
                            <a:pos x="4102" y="3321"/>
                          </a:cxn>
                          <a:cxn ang="0">
                            <a:pos x="4060" y="3549"/>
                          </a:cxn>
                          <a:cxn ang="0">
                            <a:pos x="4030" y="3657"/>
                          </a:cxn>
                          <a:cxn ang="0">
                            <a:pos x="4090" y="3447"/>
                          </a:cxn>
                          <a:cxn ang="0">
                            <a:pos x="4108" y="3213"/>
                          </a:cxn>
                          <a:cxn ang="0">
                            <a:pos x="4102" y="3070"/>
                          </a:cxn>
                          <a:cxn ang="0">
                            <a:pos x="4060" y="2812"/>
                          </a:cxn>
                          <a:cxn ang="0">
                            <a:pos x="3982" y="2548"/>
                          </a:cxn>
                          <a:cxn ang="0">
                            <a:pos x="3869" y="2272"/>
                          </a:cxn>
                          <a:cxn ang="0">
                            <a:pos x="3725" y="1997"/>
                          </a:cxn>
                          <a:cxn ang="0">
                            <a:pos x="3546" y="1721"/>
                          </a:cxn>
                          <a:cxn ang="0">
                            <a:pos x="3342" y="1451"/>
                          </a:cxn>
                          <a:cxn ang="0">
                            <a:pos x="3109" y="1187"/>
                          </a:cxn>
                          <a:cxn ang="0">
                            <a:pos x="2792" y="888"/>
                          </a:cxn>
                          <a:cxn ang="0">
                            <a:pos x="2386" y="576"/>
                          </a:cxn>
                          <a:cxn ang="0">
                            <a:pos x="1967" y="330"/>
                          </a:cxn>
                          <a:cxn ang="0">
                            <a:pos x="1543" y="144"/>
                          </a:cxn>
                          <a:cxn ang="0">
                            <a:pos x="1130" y="30"/>
                          </a:cxn>
                          <a:cxn ang="0">
                            <a:pos x="753" y="0"/>
                          </a:cxn>
                          <a:cxn ang="0">
                            <a:pos x="431" y="54"/>
                          </a:cxn>
                          <a:cxn ang="0">
                            <a:pos x="161" y="186"/>
                          </a:cxn>
                          <a:cxn ang="0">
                            <a:pos x="24" y="306"/>
                          </a:cxn>
                          <a:cxn ang="0">
                            <a:pos x="0" y="336"/>
                          </a:cxn>
                          <a:cxn ang="0">
                            <a:pos x="48" y="282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98318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98319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20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21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22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23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24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25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26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27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28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29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30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31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32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33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34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35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36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37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38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39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40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41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42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43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44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45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46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47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48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49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50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51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52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53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54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09" y="1264"/>
                            </a:cxn>
                            <a:cxn ang="0">
                              <a:pos x="1058" y="1402"/>
                            </a:cxn>
                            <a:cxn ang="0">
                              <a:pos x="1214" y="1528"/>
                            </a:cxn>
                            <a:cxn ang="0">
                              <a:pos x="1369" y="1654"/>
                            </a:cxn>
                            <a:cxn ang="0">
                              <a:pos x="1531" y="1768"/>
                            </a:cxn>
                            <a:cxn ang="0">
                              <a:pos x="1537" y="1768"/>
                            </a:cxn>
                            <a:cxn ang="0">
                              <a:pos x="1375" y="1654"/>
                            </a:cxn>
                            <a:cxn ang="0">
                              <a:pos x="1220" y="1534"/>
                            </a:cxn>
                            <a:cxn ang="0">
                              <a:pos x="1064" y="1402"/>
                            </a:cxn>
                            <a:cxn ang="0">
                              <a:pos x="915" y="1258"/>
                            </a:cxn>
                            <a:cxn ang="0">
                              <a:pos x="765" y="1115"/>
                            </a:cxn>
                            <a:cxn ang="0">
                              <a:pos x="628" y="959"/>
                            </a:cxn>
                            <a:cxn ang="0">
                              <a:pos x="496" y="803"/>
                            </a:cxn>
                            <a:cxn ang="0">
                              <a:pos x="377" y="647"/>
                            </a:cxn>
                            <a:cxn ang="0">
                              <a:pos x="269" y="485"/>
                            </a:cxn>
                            <a:cxn ang="0">
                              <a:pos x="167" y="323"/>
                            </a:cxn>
                            <a:cxn ang="0">
                              <a:pos x="78" y="161"/>
                            </a:cxn>
                            <a:cxn ang="0">
                              <a:pos x="0" y="0"/>
                            </a:cxn>
                            <a:cxn ang="0">
                              <a:pos x="0" y="12"/>
                            </a:cxn>
                            <a:cxn ang="0">
                              <a:pos x="78" y="173"/>
                            </a:cxn>
                            <a:cxn ang="0">
                              <a:pos x="167" y="335"/>
                            </a:cxn>
                            <a:cxn ang="0">
                              <a:pos x="269" y="491"/>
                            </a:cxn>
                            <a:cxn ang="0">
                              <a:pos x="377" y="653"/>
                            </a:cxn>
                            <a:cxn ang="0">
                              <a:pos x="496" y="809"/>
                            </a:cxn>
                            <a:cxn ang="0">
                              <a:pos x="628" y="965"/>
                            </a:cxn>
                            <a:cxn ang="0">
                              <a:pos x="765" y="1121"/>
                            </a:cxn>
                            <a:cxn ang="0">
                              <a:pos x="909" y="1264"/>
                            </a:cxn>
                            <a:cxn ang="0">
                              <a:pos x="909" y="1264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98355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98356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8357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8358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8359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8360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8361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8362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8363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8364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8365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8366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8367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98368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69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70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71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72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73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74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75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76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77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78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79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80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81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82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83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84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85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86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87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88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89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90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91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92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93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94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95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96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97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98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399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400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401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402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403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98404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98405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406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8407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98408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8409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/>
                    <a:ahLst/>
                    <a:cxnLst>
                      <a:cxn ang="0">
                        <a:pos x="1006" y="1102"/>
                      </a:cxn>
                      <a:cxn ang="0">
                        <a:pos x="696" y="823"/>
                      </a:cxn>
                      <a:cxn ang="0">
                        <a:pos x="333" y="447"/>
                      </a:cxn>
                      <a:cxn ang="0">
                        <a:pos x="51" y="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8410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8411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8412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8413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8414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8415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8416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98417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98418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/>
                <a:ahLst/>
                <a:cxnLst>
                  <a:cxn ang="0">
                    <a:pos x="873" y="1150"/>
                  </a:cxn>
                  <a:cxn ang="0">
                    <a:pos x="741" y="1019"/>
                  </a:cxn>
                  <a:cxn ang="0">
                    <a:pos x="610" y="875"/>
                  </a:cxn>
                  <a:cxn ang="0">
                    <a:pos x="490" y="737"/>
                  </a:cxn>
                  <a:cxn ang="0">
                    <a:pos x="377" y="593"/>
                  </a:cxn>
                  <a:cxn ang="0">
                    <a:pos x="275" y="443"/>
                  </a:cxn>
                  <a:cxn ang="0">
                    <a:pos x="173" y="299"/>
                  </a:cxn>
                  <a:cxn ang="0">
                    <a:pos x="84" y="149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84" y="155"/>
                  </a:cxn>
                  <a:cxn ang="0">
                    <a:pos x="173" y="305"/>
                  </a:cxn>
                  <a:cxn ang="0">
                    <a:pos x="269" y="449"/>
                  </a:cxn>
                  <a:cxn ang="0">
                    <a:pos x="377" y="593"/>
                  </a:cxn>
                  <a:cxn ang="0">
                    <a:pos x="490" y="737"/>
                  </a:cxn>
                  <a:cxn ang="0">
                    <a:pos x="610" y="881"/>
                  </a:cxn>
                  <a:cxn ang="0">
                    <a:pos x="735" y="1019"/>
                  </a:cxn>
                  <a:cxn ang="0">
                    <a:pos x="873" y="1150"/>
                  </a:cxn>
                  <a:cxn ang="0">
                    <a:pos x="1010" y="1276"/>
                  </a:cxn>
                  <a:cxn ang="0">
                    <a:pos x="1148" y="1396"/>
                  </a:cxn>
                  <a:cxn ang="0">
                    <a:pos x="1286" y="1510"/>
                  </a:cxn>
                  <a:cxn ang="0">
                    <a:pos x="1429" y="1618"/>
                  </a:cxn>
                  <a:cxn ang="0">
                    <a:pos x="1435" y="1618"/>
                  </a:cxn>
                  <a:cxn ang="0">
                    <a:pos x="1292" y="1510"/>
                  </a:cxn>
                  <a:cxn ang="0">
                    <a:pos x="1154" y="1396"/>
                  </a:cxn>
                  <a:cxn ang="0">
                    <a:pos x="1010" y="1276"/>
                  </a:cxn>
                  <a:cxn ang="0">
                    <a:pos x="873" y="1150"/>
                  </a:cxn>
                  <a:cxn ang="0">
                    <a:pos x="873" y="1150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19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/>
                <a:ahLst/>
                <a:cxnLst>
                  <a:cxn ang="0">
                    <a:pos x="957" y="1463"/>
                  </a:cxn>
                  <a:cxn ang="0">
                    <a:pos x="789" y="1289"/>
                  </a:cxn>
                  <a:cxn ang="0">
                    <a:pos x="634" y="1115"/>
                  </a:cxn>
                  <a:cxn ang="0">
                    <a:pos x="490" y="929"/>
                  </a:cxn>
                  <a:cxn ang="0">
                    <a:pos x="365" y="743"/>
                  </a:cxn>
                  <a:cxn ang="0">
                    <a:pos x="251" y="557"/>
                  </a:cxn>
                  <a:cxn ang="0">
                    <a:pos x="149" y="372"/>
                  </a:cxn>
                  <a:cxn ang="0">
                    <a:pos x="66" y="186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6" y="198"/>
                  </a:cxn>
                  <a:cxn ang="0">
                    <a:pos x="149" y="384"/>
                  </a:cxn>
                  <a:cxn ang="0">
                    <a:pos x="251" y="569"/>
                  </a:cxn>
                  <a:cxn ang="0">
                    <a:pos x="365" y="755"/>
                  </a:cxn>
                  <a:cxn ang="0">
                    <a:pos x="490" y="935"/>
                  </a:cxn>
                  <a:cxn ang="0">
                    <a:pos x="634" y="1115"/>
                  </a:cxn>
                  <a:cxn ang="0">
                    <a:pos x="789" y="1295"/>
                  </a:cxn>
                  <a:cxn ang="0">
                    <a:pos x="957" y="1463"/>
                  </a:cxn>
                  <a:cxn ang="0">
                    <a:pos x="1130" y="1618"/>
                  </a:cxn>
                  <a:cxn ang="0">
                    <a:pos x="1303" y="1762"/>
                  </a:cxn>
                  <a:cxn ang="0">
                    <a:pos x="1483" y="1894"/>
                  </a:cxn>
                  <a:cxn ang="0">
                    <a:pos x="1662" y="2014"/>
                  </a:cxn>
                  <a:cxn ang="0">
                    <a:pos x="1668" y="2014"/>
                  </a:cxn>
                  <a:cxn ang="0">
                    <a:pos x="1483" y="1894"/>
                  </a:cxn>
                  <a:cxn ang="0">
                    <a:pos x="1303" y="1762"/>
                  </a:cxn>
                  <a:cxn ang="0">
                    <a:pos x="1130" y="1618"/>
                  </a:cxn>
                  <a:cxn ang="0">
                    <a:pos x="957" y="1463"/>
                  </a:cxn>
                  <a:cxn ang="0">
                    <a:pos x="957" y="1463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20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421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422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423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8424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98425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426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427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428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429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98430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514350" y="2133600"/>
            <a:ext cx="5829300" cy="2630488"/>
          </a:xfrm>
        </p:spPr>
        <p:txBody>
          <a:bodyPr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8431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8432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21DB5F0C-49FE-404E-8AB0-FCAAF3A04AB5}" type="datetimeFigureOut">
              <a:rPr lang="en-US"/>
              <a:pPr/>
              <a:t>10/26/2010</a:t>
            </a:fld>
            <a:endParaRPr lang="en-US"/>
          </a:p>
        </p:txBody>
      </p:sp>
      <p:sp>
        <p:nvSpPr>
          <p:cNvPr id="98433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en-US"/>
          </a:p>
        </p:txBody>
      </p:sp>
      <p:sp>
        <p:nvSpPr>
          <p:cNvPr id="98434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3FAC6323-FC36-46EA-95F2-465D78CD9E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48CA8C-7437-453B-860C-1B72D2400824}" type="datetimeFigureOut">
              <a:rPr lang="en-US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3D748-E465-47FA-94C3-3E1C956E99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9888"/>
            <a:ext cx="1543050" cy="7804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9888"/>
            <a:ext cx="4476750" cy="7804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833E8F-9C19-45D1-A65E-78193EEEE4A4}" type="datetimeFigureOut">
              <a:rPr lang="en-US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116AF-9A12-4BD7-903D-6AC5D31F52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-7938" y="-11113"/>
            <a:ext cx="6873876" cy="13890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3286125" y="-11113"/>
            <a:ext cx="3571875" cy="8509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-14288" y="271463"/>
            <a:ext cx="6884988" cy="863600"/>
            <a:chOff x="-19045" y="216550"/>
            <a:chExt cx="9180548" cy="649224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7AA66-4E6A-4871-81EB-A3AEBF54F338}" type="datetimeFigureOut">
              <a:rPr lang="en-US"/>
              <a:pPr>
                <a:defRPr/>
              </a:pPr>
              <a:t>10/26/2010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25F77-E168-4C08-AE7F-56120C703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25C382-8A36-4C26-9119-534A6036257E}" type="datetimeFigureOut">
              <a:rPr lang="en-US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7DFD2-F0F3-4D8F-AC7B-2F647037A3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4333C7-387D-48CB-AAE6-89B5C3F933C1}" type="datetimeFigureOut">
              <a:rPr lang="en-US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88AE0-E9F0-4019-81A0-ADA29AE6FC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40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40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246377-0D93-4FFC-988D-A47ABC593CB8}" type="datetimeFigureOut">
              <a:rPr lang="en-US"/>
              <a:pPr/>
              <a:t>10/26/2010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664A9-E782-42E1-8290-ECED3D47E0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5C5AB2-F3E5-4871-9252-15284CB88446}" type="datetimeFigureOut">
              <a:rPr lang="en-US"/>
              <a:pPr/>
              <a:t>10/26/2010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DE987-D246-490A-998D-7FA8BB13C0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321C73-C779-46F7-B3EF-52ABB1839B58}" type="datetimeFigureOut">
              <a:rPr lang="en-US"/>
              <a:pPr/>
              <a:t>10/26/2010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E619CB-A985-4849-B559-1EB5ECD28E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E68396-1E26-423D-A84A-682AA56B61AB}" type="datetimeFigureOut">
              <a:rPr lang="en-US"/>
              <a:pPr/>
              <a:t>10/26/2010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63CEB-435D-4849-9FE8-8C89345470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B6406C-52A5-4B53-96A5-9C566DA1F881}" type="datetimeFigureOut">
              <a:rPr lang="en-US"/>
              <a:pPr/>
              <a:t>10/26/2010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54D1A-D14E-49D6-87EC-E54971CBF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3135F-1EAF-417D-BB57-7DA169FA2C6F}" type="datetimeFigureOut">
              <a:rPr lang="en-US"/>
              <a:pPr/>
              <a:t>10/26/2010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6987F-61A4-4DE6-BD6C-9EFD3CD7D5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282" name="Group 2"/>
          <p:cNvGrpSpPr>
            <a:grpSpLocks/>
          </p:cNvGrpSpPr>
          <p:nvPr/>
        </p:nvGrpSpPr>
        <p:grpSpPr bwMode="auto">
          <a:xfrm>
            <a:off x="-457200" y="1016000"/>
            <a:ext cx="5656263" cy="8039100"/>
            <a:chOff x="-384" y="480"/>
            <a:chExt cx="4751" cy="3798"/>
          </a:xfrm>
        </p:grpSpPr>
        <p:grpSp>
          <p:nvGrpSpPr>
            <p:cNvPr id="97283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97284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97285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/>
                  <a:ahLst/>
                  <a:cxnLst>
                    <a:cxn ang="0">
                      <a:pos x="502" y="1990"/>
                    </a:cxn>
                    <a:cxn ang="0">
                      <a:pos x="186" y="1474"/>
                    </a:cxn>
                    <a:cxn ang="0">
                      <a:pos x="66" y="1169"/>
                    </a:cxn>
                    <a:cxn ang="0">
                      <a:pos x="12" y="875"/>
                    </a:cxn>
                    <a:cxn ang="0">
                      <a:pos x="18" y="611"/>
                    </a:cxn>
                    <a:cxn ang="0">
                      <a:pos x="84" y="389"/>
                    </a:cxn>
                    <a:cxn ang="0">
                      <a:pos x="209" y="216"/>
                    </a:cxn>
                    <a:cxn ang="0">
                      <a:pos x="508" y="42"/>
                    </a:cxn>
                    <a:cxn ang="0">
                      <a:pos x="891" y="6"/>
                    </a:cxn>
                    <a:cxn ang="0">
                      <a:pos x="1334" y="102"/>
                    </a:cxn>
                    <a:cxn ang="0">
                      <a:pos x="1806" y="324"/>
                    </a:cxn>
                    <a:cxn ang="0">
                      <a:pos x="2272" y="659"/>
                    </a:cxn>
                    <a:cxn ang="0">
                      <a:pos x="2769" y="1187"/>
                    </a:cxn>
                    <a:cxn ang="0">
                      <a:pos x="3085" y="1702"/>
                    </a:cxn>
                    <a:cxn ang="0">
                      <a:pos x="3205" y="2008"/>
                    </a:cxn>
                    <a:cxn ang="0">
                      <a:pos x="3259" y="2302"/>
                    </a:cxn>
                    <a:cxn ang="0">
                      <a:pos x="3253" y="2565"/>
                    </a:cxn>
                    <a:cxn ang="0">
                      <a:pos x="3187" y="2781"/>
                    </a:cxn>
                    <a:cxn ang="0">
                      <a:pos x="3068" y="2961"/>
                    </a:cxn>
                    <a:cxn ang="0">
                      <a:pos x="2918" y="3075"/>
                    </a:cxn>
                    <a:cxn ang="0">
                      <a:pos x="3068" y="2967"/>
                    </a:cxn>
                    <a:cxn ang="0">
                      <a:pos x="3193" y="2787"/>
                    </a:cxn>
                    <a:cxn ang="0">
                      <a:pos x="3259" y="2565"/>
                    </a:cxn>
                    <a:cxn ang="0">
                      <a:pos x="3265" y="2302"/>
                    </a:cxn>
                    <a:cxn ang="0">
                      <a:pos x="3211" y="2008"/>
                    </a:cxn>
                    <a:cxn ang="0">
                      <a:pos x="3091" y="1702"/>
                    </a:cxn>
                    <a:cxn ang="0">
                      <a:pos x="2775" y="1181"/>
                    </a:cxn>
                    <a:cxn ang="0">
                      <a:pos x="2278" y="653"/>
                    </a:cxn>
                    <a:cxn ang="0">
                      <a:pos x="1806" y="318"/>
                    </a:cxn>
                    <a:cxn ang="0">
                      <a:pos x="1334" y="96"/>
                    </a:cxn>
                    <a:cxn ang="0">
                      <a:pos x="891" y="0"/>
                    </a:cxn>
                    <a:cxn ang="0">
                      <a:pos x="502" y="36"/>
                    </a:cxn>
                    <a:cxn ang="0">
                      <a:pos x="204" y="210"/>
                    </a:cxn>
                    <a:cxn ang="0">
                      <a:pos x="78" y="389"/>
                    </a:cxn>
                    <a:cxn ang="0">
                      <a:pos x="12" y="611"/>
                    </a:cxn>
                    <a:cxn ang="0">
                      <a:pos x="6" y="875"/>
                    </a:cxn>
                    <a:cxn ang="0">
                      <a:pos x="60" y="1169"/>
                    </a:cxn>
                    <a:cxn ang="0">
                      <a:pos x="180" y="1474"/>
                    </a:cxn>
                    <a:cxn ang="0">
                      <a:pos x="353" y="1786"/>
                    </a:cxn>
                    <a:cxn ang="0">
                      <a:pos x="849" y="2380"/>
                    </a:cxn>
                    <a:cxn ang="0">
                      <a:pos x="1244" y="2709"/>
                    </a:cxn>
                    <a:cxn ang="0">
                      <a:pos x="1656" y="2961"/>
                    </a:cxn>
                    <a:cxn ang="0">
                      <a:pos x="1937" y="3075"/>
                    </a:cxn>
                    <a:cxn ang="0">
                      <a:pos x="1525" y="2889"/>
                    </a:cxn>
                    <a:cxn ang="0">
                      <a:pos x="1118" y="2607"/>
                    </a:cxn>
                    <a:cxn ang="0">
                      <a:pos x="849" y="2380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7286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97287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/>
                    <a:ahLst/>
                    <a:cxnLst>
                      <a:cxn ang="0">
                        <a:pos x="3946" y="2860"/>
                      </a:cxn>
                      <a:cxn ang="0">
                        <a:pos x="3910" y="2614"/>
                      </a:cxn>
                      <a:cxn ang="0">
                        <a:pos x="3839" y="2368"/>
                      </a:cxn>
                      <a:cxn ang="0">
                        <a:pos x="3731" y="2110"/>
                      </a:cxn>
                      <a:cxn ang="0">
                        <a:pos x="3593" y="1853"/>
                      </a:cxn>
                      <a:cxn ang="0">
                        <a:pos x="3432" y="1595"/>
                      </a:cxn>
                      <a:cxn ang="0">
                        <a:pos x="3241" y="1343"/>
                      </a:cxn>
                      <a:cxn ang="0">
                        <a:pos x="3025" y="1103"/>
                      </a:cxn>
                      <a:cxn ang="0">
                        <a:pos x="2721" y="815"/>
                      </a:cxn>
                      <a:cxn ang="0">
                        <a:pos x="2332" y="522"/>
                      </a:cxn>
                      <a:cxn ang="0">
                        <a:pos x="1943" y="288"/>
                      </a:cxn>
                      <a:cxn ang="0">
                        <a:pos x="1555" y="126"/>
                      </a:cxn>
                      <a:cxn ang="0">
                        <a:pos x="1184" y="24"/>
                      </a:cxn>
                      <a:cxn ang="0">
                        <a:pos x="837" y="0"/>
                      </a:cxn>
                      <a:cxn ang="0">
                        <a:pos x="526" y="48"/>
                      </a:cxn>
                      <a:cxn ang="0">
                        <a:pos x="263" y="174"/>
                      </a:cxn>
                      <a:cxn ang="0">
                        <a:pos x="114" y="312"/>
                      </a:cxn>
                      <a:cxn ang="0">
                        <a:pos x="0" y="486"/>
                      </a:cxn>
                      <a:cxn ang="0">
                        <a:pos x="72" y="372"/>
                      </a:cxn>
                      <a:cxn ang="0">
                        <a:pos x="269" y="174"/>
                      </a:cxn>
                      <a:cxn ang="0">
                        <a:pos x="526" y="48"/>
                      </a:cxn>
                      <a:cxn ang="0">
                        <a:pos x="837" y="6"/>
                      </a:cxn>
                      <a:cxn ang="0">
                        <a:pos x="1184" y="30"/>
                      </a:cxn>
                      <a:cxn ang="0">
                        <a:pos x="1555" y="132"/>
                      </a:cxn>
                      <a:cxn ang="0">
                        <a:pos x="1943" y="294"/>
                      </a:cxn>
                      <a:cxn ang="0">
                        <a:pos x="2332" y="528"/>
                      </a:cxn>
                      <a:cxn ang="0">
                        <a:pos x="2715" y="821"/>
                      </a:cxn>
                      <a:cxn ang="0">
                        <a:pos x="3127" y="1223"/>
                      </a:cxn>
                      <a:cxn ang="0">
                        <a:pos x="3336" y="1469"/>
                      </a:cxn>
                      <a:cxn ang="0">
                        <a:pos x="3510" y="1727"/>
                      </a:cxn>
                      <a:cxn ang="0">
                        <a:pos x="3665" y="1984"/>
                      </a:cxn>
                      <a:cxn ang="0">
                        <a:pos x="3785" y="2236"/>
                      </a:cxn>
                      <a:cxn ang="0">
                        <a:pos x="3875" y="2494"/>
                      </a:cxn>
                      <a:cxn ang="0">
                        <a:pos x="3934" y="2740"/>
                      </a:cxn>
                      <a:cxn ang="0">
                        <a:pos x="3952" y="2973"/>
                      </a:cxn>
                      <a:cxn ang="0">
                        <a:pos x="3922" y="3255"/>
                      </a:cxn>
                      <a:cxn ang="0">
                        <a:pos x="3833" y="3501"/>
                      </a:cxn>
                      <a:cxn ang="0">
                        <a:pos x="3886" y="3387"/>
                      </a:cxn>
                      <a:cxn ang="0">
                        <a:pos x="3946" y="3123"/>
                      </a:cxn>
                      <a:cxn ang="0">
                        <a:pos x="3952" y="2973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288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/>
                    <a:ahLst/>
                    <a:cxnLst>
                      <a:cxn ang="0">
                        <a:pos x="676" y="2416"/>
                      </a:cxn>
                      <a:cxn ang="0">
                        <a:pos x="419" y="2062"/>
                      </a:cxn>
                      <a:cxn ang="0">
                        <a:pos x="215" y="1703"/>
                      </a:cxn>
                      <a:cxn ang="0">
                        <a:pos x="78" y="1343"/>
                      </a:cxn>
                      <a:cxn ang="0">
                        <a:pos x="12" y="1001"/>
                      </a:cxn>
                      <a:cxn ang="0">
                        <a:pos x="18" y="701"/>
                      </a:cxn>
                      <a:cxn ang="0">
                        <a:pos x="96" y="450"/>
                      </a:cxn>
                      <a:cxn ang="0">
                        <a:pos x="239" y="246"/>
                      </a:cxn>
                      <a:cxn ang="0">
                        <a:pos x="580" y="48"/>
                      </a:cxn>
                      <a:cxn ang="0">
                        <a:pos x="1028" y="6"/>
                      </a:cxn>
                      <a:cxn ang="0">
                        <a:pos x="1543" y="120"/>
                      </a:cxn>
                      <a:cxn ang="0">
                        <a:pos x="2087" y="378"/>
                      </a:cxn>
                      <a:cxn ang="0">
                        <a:pos x="2631" y="773"/>
                      </a:cxn>
                      <a:cxn ang="0">
                        <a:pos x="3115" y="1265"/>
                      </a:cxn>
                      <a:cxn ang="0">
                        <a:pos x="3378" y="1625"/>
                      </a:cxn>
                      <a:cxn ang="0">
                        <a:pos x="3582" y="1984"/>
                      </a:cxn>
                      <a:cxn ang="0">
                        <a:pos x="3719" y="2344"/>
                      </a:cxn>
                      <a:cxn ang="0">
                        <a:pos x="3785" y="2686"/>
                      </a:cxn>
                      <a:cxn ang="0">
                        <a:pos x="3749" y="3105"/>
                      </a:cxn>
                      <a:cxn ang="0">
                        <a:pos x="3629" y="3363"/>
                      </a:cxn>
                      <a:cxn ang="0">
                        <a:pos x="3779" y="2967"/>
                      </a:cxn>
                      <a:cxn ang="0">
                        <a:pos x="3791" y="2794"/>
                      </a:cxn>
                      <a:cxn ang="0">
                        <a:pos x="3749" y="2458"/>
                      </a:cxn>
                      <a:cxn ang="0">
                        <a:pos x="3635" y="2104"/>
                      </a:cxn>
                      <a:cxn ang="0">
                        <a:pos x="3456" y="1739"/>
                      </a:cxn>
                      <a:cxn ang="0">
                        <a:pos x="3211" y="1385"/>
                      </a:cxn>
                      <a:cxn ang="0">
                        <a:pos x="2804" y="929"/>
                      </a:cxn>
                      <a:cxn ang="0">
                        <a:pos x="2272" y="492"/>
                      </a:cxn>
                      <a:cxn ang="0">
                        <a:pos x="1722" y="192"/>
                      </a:cxn>
                      <a:cxn ang="0">
                        <a:pos x="1190" y="24"/>
                      </a:cxn>
                      <a:cxn ang="0">
                        <a:pos x="717" y="12"/>
                      </a:cxn>
                      <a:cxn ang="0">
                        <a:pos x="335" y="162"/>
                      </a:cxn>
                      <a:cxn ang="0">
                        <a:pos x="132" y="378"/>
                      </a:cxn>
                      <a:cxn ang="0">
                        <a:pos x="36" y="612"/>
                      </a:cxn>
                      <a:cxn ang="0">
                        <a:pos x="0" y="893"/>
                      </a:cxn>
                      <a:cxn ang="0">
                        <a:pos x="42" y="1229"/>
                      </a:cxn>
                      <a:cxn ang="0">
                        <a:pos x="161" y="1583"/>
                      </a:cxn>
                      <a:cxn ang="0">
                        <a:pos x="341" y="1942"/>
                      </a:cxn>
                      <a:cxn ang="0">
                        <a:pos x="580" y="2302"/>
                      </a:cxn>
                      <a:cxn ang="0">
                        <a:pos x="987" y="2758"/>
                      </a:cxn>
                      <a:cxn ang="0">
                        <a:pos x="1596" y="3237"/>
                      </a:cxn>
                      <a:cxn ang="0">
                        <a:pos x="1596" y="3237"/>
                      </a:cxn>
                      <a:cxn ang="0">
                        <a:pos x="993" y="2758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289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/>
                    <a:ahLst/>
                    <a:cxnLst>
                      <a:cxn ang="0">
                        <a:pos x="538" y="2146"/>
                      </a:cxn>
                      <a:cxn ang="0">
                        <a:pos x="317" y="1816"/>
                      </a:cxn>
                      <a:cxn ang="0">
                        <a:pos x="149" y="1481"/>
                      </a:cxn>
                      <a:cxn ang="0">
                        <a:pos x="41" y="1151"/>
                      </a:cxn>
                      <a:cxn ang="0">
                        <a:pos x="0" y="839"/>
                      </a:cxn>
                      <a:cxn ang="0">
                        <a:pos x="30" y="575"/>
                      </a:cxn>
                      <a:cxn ang="0">
                        <a:pos x="125" y="354"/>
                      </a:cxn>
                      <a:cxn ang="0">
                        <a:pos x="317" y="150"/>
                      </a:cxn>
                      <a:cxn ang="0">
                        <a:pos x="669" y="12"/>
                      </a:cxn>
                      <a:cxn ang="0">
                        <a:pos x="1112" y="24"/>
                      </a:cxn>
                      <a:cxn ang="0">
                        <a:pos x="1608" y="174"/>
                      </a:cxn>
                      <a:cxn ang="0">
                        <a:pos x="2116" y="456"/>
                      </a:cxn>
                      <a:cxn ang="0">
                        <a:pos x="2613" y="857"/>
                      </a:cxn>
                      <a:cxn ang="0">
                        <a:pos x="3073" y="1391"/>
                      </a:cxn>
                      <a:cxn ang="0">
                        <a:pos x="3276" y="1726"/>
                      </a:cxn>
                      <a:cxn ang="0">
                        <a:pos x="3426" y="2062"/>
                      </a:cxn>
                      <a:cxn ang="0">
                        <a:pos x="3509" y="2386"/>
                      </a:cxn>
                      <a:cxn ang="0">
                        <a:pos x="3521" y="2680"/>
                      </a:cxn>
                      <a:cxn ang="0">
                        <a:pos x="3474" y="2931"/>
                      </a:cxn>
                      <a:cxn ang="0">
                        <a:pos x="3360" y="3141"/>
                      </a:cxn>
                      <a:cxn ang="0">
                        <a:pos x="3282" y="3225"/>
                      </a:cxn>
                      <a:cxn ang="0">
                        <a:pos x="3312" y="3201"/>
                      </a:cxn>
                      <a:cxn ang="0">
                        <a:pos x="3444" y="3009"/>
                      </a:cxn>
                      <a:cxn ang="0">
                        <a:pos x="3515" y="2769"/>
                      </a:cxn>
                      <a:cxn ang="0">
                        <a:pos x="3521" y="2488"/>
                      </a:cxn>
                      <a:cxn ang="0">
                        <a:pos x="3462" y="2170"/>
                      </a:cxn>
                      <a:cxn ang="0">
                        <a:pos x="3336" y="1834"/>
                      </a:cxn>
                      <a:cxn ang="0">
                        <a:pos x="3145" y="1499"/>
                      </a:cxn>
                      <a:cxn ang="0">
                        <a:pos x="2816" y="1061"/>
                      </a:cxn>
                      <a:cxn ang="0">
                        <a:pos x="2284" y="575"/>
                      </a:cxn>
                      <a:cxn ang="0">
                        <a:pos x="1775" y="252"/>
                      </a:cxn>
                      <a:cxn ang="0">
                        <a:pos x="1273" y="60"/>
                      </a:cxn>
                      <a:cxn ang="0">
                        <a:pos x="807" y="0"/>
                      </a:cxn>
                      <a:cxn ang="0">
                        <a:pos x="418" y="84"/>
                      </a:cxn>
                      <a:cxn ang="0">
                        <a:pos x="167" y="288"/>
                      </a:cxn>
                      <a:cxn ang="0">
                        <a:pos x="53" y="498"/>
                      </a:cxn>
                      <a:cxn ang="0">
                        <a:pos x="0" y="749"/>
                      </a:cxn>
                      <a:cxn ang="0">
                        <a:pos x="18" y="1043"/>
                      </a:cxn>
                      <a:cxn ang="0">
                        <a:pos x="101" y="1373"/>
                      </a:cxn>
                      <a:cxn ang="0">
                        <a:pos x="251" y="1708"/>
                      </a:cxn>
                      <a:cxn ang="0">
                        <a:pos x="454" y="2038"/>
                      </a:cxn>
                      <a:cxn ang="0">
                        <a:pos x="914" y="2572"/>
                      </a:cxn>
                      <a:cxn ang="0">
                        <a:pos x="1255" y="2865"/>
                      </a:cxn>
                      <a:cxn ang="0">
                        <a:pos x="1608" y="3099"/>
                      </a:cxn>
                      <a:cxn ang="0">
                        <a:pos x="1853" y="3225"/>
                      </a:cxn>
                      <a:cxn ang="0">
                        <a:pos x="1494" y="3027"/>
                      </a:cxn>
                      <a:cxn ang="0">
                        <a:pos x="1142" y="2769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97290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97291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/>
                      <a:ahLst/>
                      <a:cxnLst>
                        <a:cxn ang="0">
                          <a:pos x="4245" y="3237"/>
                        </a:cxn>
                        <a:cxn ang="0">
                          <a:pos x="4203" y="2961"/>
                        </a:cxn>
                        <a:cxn ang="0">
                          <a:pos x="4120" y="2679"/>
                        </a:cxn>
                        <a:cxn ang="0">
                          <a:pos x="4000" y="2391"/>
                        </a:cxn>
                        <a:cxn ang="0">
                          <a:pos x="3845" y="2098"/>
                        </a:cxn>
                        <a:cxn ang="0">
                          <a:pos x="3659" y="1810"/>
                        </a:cxn>
                        <a:cxn ang="0">
                          <a:pos x="3438" y="1528"/>
                        </a:cxn>
                        <a:cxn ang="0">
                          <a:pos x="3193" y="1252"/>
                        </a:cxn>
                        <a:cxn ang="0">
                          <a:pos x="2858" y="935"/>
                        </a:cxn>
                        <a:cxn ang="0">
                          <a:pos x="2434" y="605"/>
                        </a:cxn>
                        <a:cxn ang="0">
                          <a:pos x="1991" y="341"/>
                        </a:cxn>
                        <a:cxn ang="0">
                          <a:pos x="1549" y="143"/>
                        </a:cxn>
                        <a:cxn ang="0">
                          <a:pos x="1124" y="35"/>
                        </a:cxn>
                        <a:cxn ang="0">
                          <a:pos x="741" y="0"/>
                        </a:cxn>
                        <a:cxn ang="0">
                          <a:pos x="401" y="47"/>
                        </a:cxn>
                        <a:cxn ang="0">
                          <a:pos x="120" y="173"/>
                        </a:cxn>
                        <a:cxn ang="0">
                          <a:pos x="0" y="269"/>
                        </a:cxn>
                        <a:cxn ang="0">
                          <a:pos x="263" y="101"/>
                        </a:cxn>
                        <a:cxn ang="0">
                          <a:pos x="586" y="18"/>
                        </a:cxn>
                        <a:cxn ang="0">
                          <a:pos x="957" y="18"/>
                        </a:cxn>
                        <a:cxn ang="0">
                          <a:pos x="1357" y="95"/>
                        </a:cxn>
                        <a:cxn ang="0">
                          <a:pos x="1782" y="245"/>
                        </a:cxn>
                        <a:cxn ang="0">
                          <a:pos x="2212" y="467"/>
                        </a:cxn>
                        <a:cxn ang="0">
                          <a:pos x="2643" y="761"/>
                        </a:cxn>
                        <a:cxn ang="0">
                          <a:pos x="3061" y="1120"/>
                        </a:cxn>
                        <a:cxn ang="0">
                          <a:pos x="3318" y="1390"/>
                        </a:cxn>
                        <a:cxn ang="0">
                          <a:pos x="3552" y="1666"/>
                        </a:cxn>
                        <a:cxn ang="0">
                          <a:pos x="3755" y="1954"/>
                        </a:cxn>
                        <a:cxn ang="0">
                          <a:pos x="3922" y="2247"/>
                        </a:cxn>
                        <a:cxn ang="0">
                          <a:pos x="4060" y="2535"/>
                        </a:cxn>
                        <a:cxn ang="0">
                          <a:pos x="4162" y="2823"/>
                        </a:cxn>
                        <a:cxn ang="0">
                          <a:pos x="4221" y="3105"/>
                        </a:cxn>
                        <a:cxn ang="0">
                          <a:pos x="4245" y="3368"/>
                        </a:cxn>
                        <a:cxn ang="0">
                          <a:pos x="4233" y="3590"/>
                        </a:cxn>
                        <a:cxn ang="0">
                          <a:pos x="4185" y="3794"/>
                        </a:cxn>
                        <a:cxn ang="0">
                          <a:pos x="4215" y="3692"/>
                        </a:cxn>
                        <a:cxn ang="0">
                          <a:pos x="4245" y="3482"/>
                        </a:cxn>
                        <a:cxn ang="0">
                          <a:pos x="4251" y="3368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7292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97293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1" y="186"/>
                          </a:cxn>
                          <a:cxn ang="0">
                            <a:pos x="442" y="54"/>
                          </a:cxn>
                          <a:cxn ang="0">
                            <a:pos x="771" y="6"/>
                          </a:cxn>
                          <a:cxn ang="0">
                            <a:pos x="1136" y="36"/>
                          </a:cxn>
                          <a:cxn ang="0">
                            <a:pos x="1537" y="144"/>
                          </a:cxn>
                          <a:cxn ang="0">
                            <a:pos x="1949" y="324"/>
                          </a:cxn>
                          <a:cxn ang="0">
                            <a:pos x="2368" y="570"/>
                          </a:cxn>
                          <a:cxn ang="0">
                            <a:pos x="2780" y="888"/>
                          </a:cxn>
                          <a:cxn ang="0">
                            <a:pos x="3103" y="1193"/>
                          </a:cxn>
                          <a:cxn ang="0">
                            <a:pos x="3336" y="1451"/>
                          </a:cxn>
                          <a:cxn ang="0">
                            <a:pos x="3540" y="1721"/>
                          </a:cxn>
                          <a:cxn ang="0">
                            <a:pos x="3719" y="1997"/>
                          </a:cxn>
                          <a:cxn ang="0">
                            <a:pos x="3863" y="2272"/>
                          </a:cxn>
                          <a:cxn ang="0">
                            <a:pos x="3976" y="2548"/>
                          </a:cxn>
                          <a:cxn ang="0">
                            <a:pos x="4060" y="2818"/>
                          </a:cxn>
                          <a:cxn ang="0">
                            <a:pos x="4102" y="3070"/>
                          </a:cxn>
                          <a:cxn ang="0">
                            <a:pos x="4102" y="3321"/>
                          </a:cxn>
                          <a:cxn ang="0">
                            <a:pos x="4060" y="3549"/>
                          </a:cxn>
                          <a:cxn ang="0">
                            <a:pos x="4030" y="3657"/>
                          </a:cxn>
                          <a:cxn ang="0">
                            <a:pos x="4090" y="3447"/>
                          </a:cxn>
                          <a:cxn ang="0">
                            <a:pos x="4108" y="3213"/>
                          </a:cxn>
                          <a:cxn ang="0">
                            <a:pos x="4102" y="3070"/>
                          </a:cxn>
                          <a:cxn ang="0">
                            <a:pos x="4060" y="2812"/>
                          </a:cxn>
                          <a:cxn ang="0">
                            <a:pos x="3982" y="2548"/>
                          </a:cxn>
                          <a:cxn ang="0">
                            <a:pos x="3869" y="2272"/>
                          </a:cxn>
                          <a:cxn ang="0">
                            <a:pos x="3725" y="1997"/>
                          </a:cxn>
                          <a:cxn ang="0">
                            <a:pos x="3546" y="1721"/>
                          </a:cxn>
                          <a:cxn ang="0">
                            <a:pos x="3342" y="1451"/>
                          </a:cxn>
                          <a:cxn ang="0">
                            <a:pos x="3109" y="1187"/>
                          </a:cxn>
                          <a:cxn ang="0">
                            <a:pos x="2792" y="888"/>
                          </a:cxn>
                          <a:cxn ang="0">
                            <a:pos x="2386" y="576"/>
                          </a:cxn>
                          <a:cxn ang="0">
                            <a:pos x="1967" y="330"/>
                          </a:cxn>
                          <a:cxn ang="0">
                            <a:pos x="1543" y="144"/>
                          </a:cxn>
                          <a:cxn ang="0">
                            <a:pos x="1130" y="30"/>
                          </a:cxn>
                          <a:cxn ang="0">
                            <a:pos x="753" y="0"/>
                          </a:cxn>
                          <a:cxn ang="0">
                            <a:pos x="431" y="54"/>
                          </a:cxn>
                          <a:cxn ang="0">
                            <a:pos x="161" y="186"/>
                          </a:cxn>
                          <a:cxn ang="0">
                            <a:pos x="24" y="306"/>
                          </a:cxn>
                          <a:cxn ang="0">
                            <a:pos x="0" y="336"/>
                          </a:cxn>
                          <a:cxn ang="0">
                            <a:pos x="48" y="282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97294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97295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296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297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298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299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00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01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02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03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04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05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06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07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08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09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10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11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12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13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14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15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16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17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18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19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20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21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22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23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24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25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26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27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28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29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30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09" y="1264"/>
                            </a:cxn>
                            <a:cxn ang="0">
                              <a:pos x="1058" y="1402"/>
                            </a:cxn>
                            <a:cxn ang="0">
                              <a:pos x="1214" y="1528"/>
                            </a:cxn>
                            <a:cxn ang="0">
                              <a:pos x="1369" y="1654"/>
                            </a:cxn>
                            <a:cxn ang="0">
                              <a:pos x="1531" y="1768"/>
                            </a:cxn>
                            <a:cxn ang="0">
                              <a:pos x="1537" y="1768"/>
                            </a:cxn>
                            <a:cxn ang="0">
                              <a:pos x="1375" y="1654"/>
                            </a:cxn>
                            <a:cxn ang="0">
                              <a:pos x="1220" y="1534"/>
                            </a:cxn>
                            <a:cxn ang="0">
                              <a:pos x="1064" y="1402"/>
                            </a:cxn>
                            <a:cxn ang="0">
                              <a:pos x="915" y="1258"/>
                            </a:cxn>
                            <a:cxn ang="0">
                              <a:pos x="765" y="1115"/>
                            </a:cxn>
                            <a:cxn ang="0">
                              <a:pos x="628" y="959"/>
                            </a:cxn>
                            <a:cxn ang="0">
                              <a:pos x="496" y="803"/>
                            </a:cxn>
                            <a:cxn ang="0">
                              <a:pos x="377" y="647"/>
                            </a:cxn>
                            <a:cxn ang="0">
                              <a:pos x="269" y="485"/>
                            </a:cxn>
                            <a:cxn ang="0">
                              <a:pos x="167" y="323"/>
                            </a:cxn>
                            <a:cxn ang="0">
                              <a:pos x="78" y="161"/>
                            </a:cxn>
                            <a:cxn ang="0">
                              <a:pos x="0" y="0"/>
                            </a:cxn>
                            <a:cxn ang="0">
                              <a:pos x="0" y="12"/>
                            </a:cxn>
                            <a:cxn ang="0">
                              <a:pos x="78" y="173"/>
                            </a:cxn>
                            <a:cxn ang="0">
                              <a:pos x="167" y="335"/>
                            </a:cxn>
                            <a:cxn ang="0">
                              <a:pos x="269" y="491"/>
                            </a:cxn>
                            <a:cxn ang="0">
                              <a:pos x="377" y="653"/>
                            </a:cxn>
                            <a:cxn ang="0">
                              <a:pos x="496" y="809"/>
                            </a:cxn>
                            <a:cxn ang="0">
                              <a:pos x="628" y="965"/>
                            </a:cxn>
                            <a:cxn ang="0">
                              <a:pos x="765" y="1121"/>
                            </a:cxn>
                            <a:cxn ang="0">
                              <a:pos x="909" y="1264"/>
                            </a:cxn>
                            <a:cxn ang="0">
                              <a:pos x="909" y="1264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97331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97332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333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334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335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336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337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338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339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340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341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342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7343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97344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45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46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47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48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49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50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51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52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53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54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55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56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57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58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59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60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61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62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63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64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65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66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67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68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69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70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71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72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73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74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75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76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77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78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379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97380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97381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382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7383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97384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385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/>
                    <a:ahLst/>
                    <a:cxnLst>
                      <a:cxn ang="0">
                        <a:pos x="1006" y="1102"/>
                      </a:cxn>
                      <a:cxn ang="0">
                        <a:pos x="696" y="823"/>
                      </a:cxn>
                      <a:cxn ang="0">
                        <a:pos x="333" y="447"/>
                      </a:cxn>
                      <a:cxn ang="0">
                        <a:pos x="51" y="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386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387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388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389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390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391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392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97393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97394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/>
                <a:ahLst/>
                <a:cxnLst>
                  <a:cxn ang="0">
                    <a:pos x="873" y="1150"/>
                  </a:cxn>
                  <a:cxn ang="0">
                    <a:pos x="741" y="1019"/>
                  </a:cxn>
                  <a:cxn ang="0">
                    <a:pos x="610" y="875"/>
                  </a:cxn>
                  <a:cxn ang="0">
                    <a:pos x="490" y="737"/>
                  </a:cxn>
                  <a:cxn ang="0">
                    <a:pos x="377" y="593"/>
                  </a:cxn>
                  <a:cxn ang="0">
                    <a:pos x="275" y="443"/>
                  </a:cxn>
                  <a:cxn ang="0">
                    <a:pos x="173" y="299"/>
                  </a:cxn>
                  <a:cxn ang="0">
                    <a:pos x="84" y="149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84" y="155"/>
                  </a:cxn>
                  <a:cxn ang="0">
                    <a:pos x="173" y="305"/>
                  </a:cxn>
                  <a:cxn ang="0">
                    <a:pos x="269" y="449"/>
                  </a:cxn>
                  <a:cxn ang="0">
                    <a:pos x="377" y="593"/>
                  </a:cxn>
                  <a:cxn ang="0">
                    <a:pos x="490" y="737"/>
                  </a:cxn>
                  <a:cxn ang="0">
                    <a:pos x="610" y="881"/>
                  </a:cxn>
                  <a:cxn ang="0">
                    <a:pos x="735" y="1019"/>
                  </a:cxn>
                  <a:cxn ang="0">
                    <a:pos x="873" y="1150"/>
                  </a:cxn>
                  <a:cxn ang="0">
                    <a:pos x="1010" y="1276"/>
                  </a:cxn>
                  <a:cxn ang="0">
                    <a:pos x="1148" y="1396"/>
                  </a:cxn>
                  <a:cxn ang="0">
                    <a:pos x="1286" y="1510"/>
                  </a:cxn>
                  <a:cxn ang="0">
                    <a:pos x="1429" y="1618"/>
                  </a:cxn>
                  <a:cxn ang="0">
                    <a:pos x="1435" y="1618"/>
                  </a:cxn>
                  <a:cxn ang="0">
                    <a:pos x="1292" y="1510"/>
                  </a:cxn>
                  <a:cxn ang="0">
                    <a:pos x="1154" y="1396"/>
                  </a:cxn>
                  <a:cxn ang="0">
                    <a:pos x="1010" y="1276"/>
                  </a:cxn>
                  <a:cxn ang="0">
                    <a:pos x="873" y="1150"/>
                  </a:cxn>
                  <a:cxn ang="0">
                    <a:pos x="873" y="1150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95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/>
                <a:ahLst/>
                <a:cxnLst>
                  <a:cxn ang="0">
                    <a:pos x="957" y="1463"/>
                  </a:cxn>
                  <a:cxn ang="0">
                    <a:pos x="789" y="1289"/>
                  </a:cxn>
                  <a:cxn ang="0">
                    <a:pos x="634" y="1115"/>
                  </a:cxn>
                  <a:cxn ang="0">
                    <a:pos x="490" y="929"/>
                  </a:cxn>
                  <a:cxn ang="0">
                    <a:pos x="365" y="743"/>
                  </a:cxn>
                  <a:cxn ang="0">
                    <a:pos x="251" y="557"/>
                  </a:cxn>
                  <a:cxn ang="0">
                    <a:pos x="149" y="372"/>
                  </a:cxn>
                  <a:cxn ang="0">
                    <a:pos x="66" y="186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6" y="198"/>
                  </a:cxn>
                  <a:cxn ang="0">
                    <a:pos x="149" y="384"/>
                  </a:cxn>
                  <a:cxn ang="0">
                    <a:pos x="251" y="569"/>
                  </a:cxn>
                  <a:cxn ang="0">
                    <a:pos x="365" y="755"/>
                  </a:cxn>
                  <a:cxn ang="0">
                    <a:pos x="490" y="935"/>
                  </a:cxn>
                  <a:cxn ang="0">
                    <a:pos x="634" y="1115"/>
                  </a:cxn>
                  <a:cxn ang="0">
                    <a:pos x="789" y="1295"/>
                  </a:cxn>
                  <a:cxn ang="0">
                    <a:pos x="957" y="1463"/>
                  </a:cxn>
                  <a:cxn ang="0">
                    <a:pos x="1130" y="1618"/>
                  </a:cxn>
                  <a:cxn ang="0">
                    <a:pos x="1303" y="1762"/>
                  </a:cxn>
                  <a:cxn ang="0">
                    <a:pos x="1483" y="1894"/>
                  </a:cxn>
                  <a:cxn ang="0">
                    <a:pos x="1662" y="2014"/>
                  </a:cxn>
                  <a:cxn ang="0">
                    <a:pos x="1668" y="2014"/>
                  </a:cxn>
                  <a:cxn ang="0">
                    <a:pos x="1483" y="1894"/>
                  </a:cxn>
                  <a:cxn ang="0">
                    <a:pos x="1303" y="1762"/>
                  </a:cxn>
                  <a:cxn ang="0">
                    <a:pos x="1130" y="1618"/>
                  </a:cxn>
                  <a:cxn ang="0">
                    <a:pos x="957" y="1463"/>
                  </a:cxn>
                  <a:cxn ang="0">
                    <a:pos x="957" y="1463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96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397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398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399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7400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97401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2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403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404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405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97406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429B50EA-5F05-416D-B49F-926B053D08E3}" type="datetimeFigureOut">
              <a:rPr lang="en-US"/>
              <a:pPr/>
              <a:t>10/26/2010</a:t>
            </a:fld>
            <a:endParaRPr lang="en-US"/>
          </a:p>
        </p:txBody>
      </p:sp>
      <p:sp>
        <p:nvSpPr>
          <p:cNvPr id="97407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7408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1605B3F8-E24B-4E5B-B09D-970BA4778D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7409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7410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9888"/>
            <a:ext cx="61722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B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itle Placeholder 8"/>
          <p:cNvSpPr>
            <a:spLocks noGrp="1"/>
          </p:cNvSpPr>
          <p:nvPr>
            <p:ph type="title"/>
          </p:nvPr>
        </p:nvSpPr>
        <p:spPr bwMode="auto">
          <a:xfrm>
            <a:off x="342900" y="939800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8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342900" y="2579688"/>
            <a:ext cx="6172200" cy="585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1B149E-A105-4A15-AEC9-539F82030E73}" type="datetimeFigureOut">
              <a:rPr lang="en-US"/>
              <a:pPr>
                <a:defRPr/>
              </a:pPr>
              <a:t>10/26/2010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0250" y="8475663"/>
            <a:ext cx="2514600" cy="485775"/>
          </a:xfrm>
          <a:prstGeom prst="rect">
            <a:avLst/>
          </a:prstGeom>
        </p:spPr>
        <p:txBody>
          <a:bodyPr vert="horz"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43600" y="8475663"/>
            <a:ext cx="571500" cy="48577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6B61E4-1365-4E1E-939B-499FB46C5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yrealtyaustin.com/sell-home/austin-home-search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hyperlink" Target="http://www.skyrealtyaustin.com/sell-home/syndication/" TargetMode="External"/><Relationship Id="rId4" Type="http://schemas.openxmlformats.org/officeDocument/2006/relationships/hyperlink" Target="http://www.skyrealtyaustin.com/sell-home/realtorsearch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81951" y="1632154"/>
            <a:ext cx="6370036" cy="2233640"/>
          </a:xfrm>
          <a:noFill/>
        </p:spPr>
        <p:txBody>
          <a:bodyPr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b="1" kern="120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How do you know you are choosing the right company to list your home?</a:t>
            </a:r>
            <a:endParaRPr lang="en-US" b="1" kern="1200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4340" name="Picture 3" descr="skylogohighresjpg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7086600"/>
            <a:ext cx="167640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228600" y="1219200"/>
            <a:ext cx="6343650" cy="1219200"/>
          </a:xfrm>
        </p:spPr>
        <p:txBody>
          <a:bodyPr tIns="0"/>
          <a:lstStyle/>
          <a:p>
            <a:pPr algn="ctr">
              <a:buFont typeface="Wingdings" pitchFamily="2" charset="2"/>
              <a:buNone/>
            </a:pPr>
            <a:r>
              <a:rPr lang="en-US" sz="3600"/>
              <a:t>Where else can you find this much market exposure for your home?</a:t>
            </a:r>
          </a:p>
        </p:txBody>
      </p:sp>
      <p:sp>
        <p:nvSpPr>
          <p:cNvPr id="24578" name="AutoShape 3" descr="http://www.skyrealtyaustin.com/wp-content/uploads/2010/02/austin-home-search.jpg">
            <a:hlinkClick r:id="rId3" tooltip="http://www.skyrealtyaustin.com/sell-home/austin-home-search/"/>
          </p:cNvPr>
          <p:cNvSpPr>
            <a:spLocks noChangeAspect="1" noChangeArrowheads="1"/>
          </p:cNvSpPr>
          <p:nvPr/>
        </p:nvSpPr>
        <p:spPr bwMode="auto">
          <a:xfrm>
            <a:off x="554038" y="2138363"/>
            <a:ext cx="2640012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79" name="AutoShape 4" descr="http://www.skyrealtyaustin.com/wp-content/uploads/2010/02/realtorsearch.jpg">
            <a:hlinkClick r:id="rId4" tooltip="http://www.skyrealtyaustin.com/sell-home/realtorsearch/"/>
          </p:cNvPr>
          <p:cNvSpPr>
            <a:spLocks noChangeAspect="1" noChangeArrowheads="1"/>
          </p:cNvSpPr>
          <p:nvPr/>
        </p:nvSpPr>
        <p:spPr bwMode="auto">
          <a:xfrm>
            <a:off x="3338513" y="2138363"/>
            <a:ext cx="1444625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0" name="AutoShape 5" descr="http://www.skyrealtyaustin.com/wp-content/uploads/2010/02/syndication.jpg">
            <a:hlinkClick r:id="rId5" tooltip="http://www.skyrealtyaustin.com/sell-home/syndication/"/>
          </p:cNvPr>
          <p:cNvSpPr>
            <a:spLocks noChangeAspect="1" noChangeArrowheads="1"/>
          </p:cNvSpPr>
          <p:nvPr/>
        </p:nvSpPr>
        <p:spPr bwMode="auto">
          <a:xfrm>
            <a:off x="554038" y="2976563"/>
            <a:ext cx="4938712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1" name="AutoShape 7" descr="http://www.skyrealtyaustin.com/wp-content/uploads/2010/02/austin-home-search.jpg">
            <a:hlinkClick r:id="rId3" tooltip="http://www.skyrealtyaustin.com/sell-home/austin-home-search/"/>
          </p:cNvPr>
          <p:cNvSpPr>
            <a:spLocks noChangeAspect="1" noChangeArrowheads="1"/>
          </p:cNvSpPr>
          <p:nvPr/>
        </p:nvSpPr>
        <p:spPr bwMode="auto">
          <a:xfrm>
            <a:off x="554038" y="2138363"/>
            <a:ext cx="2640012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AutoShape 8" descr="http://www.skyrealtyaustin.com/wp-content/uploads/2010/02/realtorsearch.jpg">
            <a:hlinkClick r:id="rId4" tooltip="http://www.skyrealtyaustin.com/sell-home/realtorsearch/"/>
          </p:cNvPr>
          <p:cNvSpPr>
            <a:spLocks noChangeAspect="1" noChangeArrowheads="1"/>
          </p:cNvSpPr>
          <p:nvPr/>
        </p:nvSpPr>
        <p:spPr bwMode="auto">
          <a:xfrm>
            <a:off x="3338513" y="2138363"/>
            <a:ext cx="1444625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3" name="AutoShape 9" descr="http://www.skyrealtyaustin.com/wp-content/uploads/2010/02/syndication.jpg">
            <a:hlinkClick r:id="rId5" tooltip="http://www.skyrealtyaustin.com/sell-home/syndication/"/>
          </p:cNvPr>
          <p:cNvSpPr>
            <a:spLocks noChangeAspect="1" noChangeArrowheads="1"/>
          </p:cNvSpPr>
          <p:nvPr/>
        </p:nvSpPr>
        <p:spPr bwMode="auto">
          <a:xfrm>
            <a:off x="554038" y="2976563"/>
            <a:ext cx="4938712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4584" name="Picture 11" descr="syndication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3429000"/>
            <a:ext cx="6019800" cy="508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 idx="4294967295"/>
          </p:nvPr>
        </p:nvSpPr>
        <p:spPr>
          <a:xfrm>
            <a:off x="533400" y="533400"/>
            <a:ext cx="5657850" cy="2235200"/>
          </a:xfrm>
        </p:spPr>
        <p:txBody>
          <a:bodyPr lIns="0" rIns="0" bIns="0" anchor="b"/>
          <a:lstStyle/>
          <a:p>
            <a:r>
              <a:rPr lang="en-US" sz="3000"/>
              <a:t/>
            </a:r>
            <a:br>
              <a:rPr lang="en-US" sz="3000"/>
            </a:br>
            <a:r>
              <a:rPr lang="en-US" sz="3000">
                <a:solidFill>
                  <a:schemeClr val="tx1"/>
                </a:solidFill>
              </a:rPr>
              <a:t>Lets talk business.</a:t>
            </a:r>
            <a:br>
              <a:rPr lang="en-US" sz="3000">
                <a:solidFill>
                  <a:schemeClr val="tx1"/>
                </a:solidFill>
              </a:rPr>
            </a:br>
            <a:r>
              <a:rPr lang="en-US" sz="3000">
                <a:solidFill>
                  <a:schemeClr val="tx1"/>
                </a:solidFill>
              </a:rPr>
              <a:t>I am an experienced agent and with that experience you get…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342900" y="2946400"/>
            <a:ext cx="6286500" cy="5791200"/>
          </a:xfrm>
        </p:spPr>
        <p:txBody>
          <a:bodyPr tIns="0"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600"/>
          </a:p>
          <a:p>
            <a:pPr>
              <a:lnSpc>
                <a:spcPct val="90000"/>
              </a:lnSpc>
            </a:pPr>
            <a:r>
              <a:rPr lang="en-US"/>
              <a:t>Expert marketing.</a:t>
            </a:r>
          </a:p>
          <a:p>
            <a:pPr lvl="1">
              <a:lnSpc>
                <a:spcPct val="90000"/>
              </a:lnSpc>
            </a:pPr>
            <a:r>
              <a:rPr lang="en-US" sz="3200"/>
              <a:t>Traditional</a:t>
            </a:r>
          </a:p>
          <a:p>
            <a:pPr lvl="1">
              <a:lnSpc>
                <a:spcPct val="90000"/>
              </a:lnSpc>
            </a:pPr>
            <a:r>
              <a:rPr lang="en-US" sz="3200"/>
              <a:t>State of the Art</a:t>
            </a:r>
          </a:p>
          <a:p>
            <a:pPr>
              <a:lnSpc>
                <a:spcPct val="90000"/>
              </a:lnSpc>
            </a:pPr>
            <a:r>
              <a:rPr lang="en-US"/>
              <a:t>Expert negotiating.</a:t>
            </a:r>
          </a:p>
          <a:p>
            <a:pPr>
              <a:lnSpc>
                <a:spcPct val="90000"/>
              </a:lnSpc>
            </a:pPr>
            <a:r>
              <a:rPr lang="en-US"/>
              <a:t>An agent who stays up to date on market conditions.</a:t>
            </a:r>
          </a:p>
          <a:p>
            <a:pPr>
              <a:lnSpc>
                <a:spcPct val="90000"/>
              </a:lnSpc>
            </a:pPr>
            <a:r>
              <a:rPr lang="en-US"/>
              <a:t>Knows the process of selling homes.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/>
          <p:cNvSpPr>
            <a:spLocks noGrp="1"/>
          </p:cNvSpPr>
          <p:nvPr>
            <p:ph idx="4294967295"/>
          </p:nvPr>
        </p:nvSpPr>
        <p:spPr>
          <a:xfrm>
            <a:off x="342900" y="1219200"/>
            <a:ext cx="6172200" cy="7213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0800"/>
              <a:t>Let’s get</a:t>
            </a:r>
          </a:p>
          <a:p>
            <a:pPr>
              <a:buFont typeface="Wingdings" pitchFamily="2" charset="2"/>
              <a:buNone/>
            </a:pPr>
            <a:r>
              <a:rPr lang="en-US" sz="10800"/>
              <a:t>Started!</a:t>
            </a:r>
          </a:p>
        </p:txBody>
      </p:sp>
      <p:pic>
        <p:nvPicPr>
          <p:cNvPr id="26626" name="Picture 3" descr="skylogohighresjpg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6996113"/>
            <a:ext cx="1676400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0" y="3084513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pic>
        <p:nvPicPr>
          <p:cNvPr id="26628" name="Picture 3" descr="smaller for newslett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5181600"/>
            <a:ext cx="10668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33400" y="6477000"/>
            <a:ext cx="5703888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200">
                <a:latin typeface="Constantia" pitchFamily="18" charset="0"/>
                <a:cs typeface="Times New Roman" pitchFamily="18" charset="0"/>
              </a:rPr>
              <a:t>  </a:t>
            </a:r>
            <a:endParaRPr lang="en-US" sz="600">
              <a:latin typeface="Constantia" pitchFamily="18" charset="0"/>
            </a:endParaRPr>
          </a:p>
          <a:p>
            <a:pPr eaLnBrk="0" hangingPunct="0"/>
            <a:r>
              <a:rPr lang="en-US" sz="1200">
                <a:latin typeface="Constantia" pitchFamily="18" charset="0"/>
                <a:cs typeface="Times New Roman" pitchFamily="18" charset="0"/>
              </a:rPr>
              <a:t> </a:t>
            </a:r>
            <a:endParaRPr lang="en-US" sz="600">
              <a:latin typeface="Constantia" pitchFamily="18" charset="0"/>
            </a:endParaRPr>
          </a:p>
          <a:p>
            <a:pPr eaLnBrk="0" hangingPunct="0"/>
            <a:r>
              <a:rPr lang="en-US" sz="1600">
                <a:latin typeface="Trebuchet MS" pitchFamily="34" charset="0"/>
                <a:cs typeface="Times New Roman" pitchFamily="18" charset="0"/>
              </a:rPr>
              <a:t>Doreen Zelma</a:t>
            </a:r>
            <a:endParaRPr lang="en-US" sz="1600">
              <a:latin typeface="Trebuchet MS" pitchFamily="34" charset="0"/>
            </a:endParaRPr>
          </a:p>
          <a:p>
            <a:pPr eaLnBrk="0" hangingPunct="0"/>
            <a:r>
              <a:rPr lang="en-US" sz="1600">
                <a:latin typeface="Trebuchet MS" pitchFamily="34" charset="0"/>
                <a:cs typeface="Times New Roman" pitchFamily="18" charset="0"/>
              </a:rPr>
              <a:t>REALTOR, BA, GRI</a:t>
            </a:r>
            <a:endParaRPr lang="en-US" sz="1600">
              <a:latin typeface="Trebuchet MS" pitchFamily="34" charset="0"/>
            </a:endParaRPr>
          </a:p>
          <a:p>
            <a:pPr eaLnBrk="0" hangingPunct="0"/>
            <a:r>
              <a:rPr lang="en-US" sz="1600">
                <a:latin typeface="Trebuchet MS" pitchFamily="34" charset="0"/>
                <a:cs typeface="Times New Roman" pitchFamily="18" charset="0"/>
              </a:rPr>
              <a:t>Sky Realty Austin</a:t>
            </a:r>
            <a:endParaRPr lang="en-US" sz="1600">
              <a:latin typeface="Trebuchet MS" pitchFamily="34" charset="0"/>
            </a:endParaRPr>
          </a:p>
          <a:p>
            <a:pPr eaLnBrk="0" hangingPunct="0"/>
            <a:r>
              <a:rPr lang="en-US" sz="1600">
                <a:latin typeface="Trebuchet MS" pitchFamily="34" charset="0"/>
                <a:cs typeface="Times New Roman" pitchFamily="18" charset="0"/>
              </a:rPr>
              <a:t>o: 512-761-0567</a:t>
            </a:r>
            <a:endParaRPr lang="en-US" sz="1600">
              <a:latin typeface="Trebuchet MS" pitchFamily="34" charset="0"/>
            </a:endParaRPr>
          </a:p>
          <a:p>
            <a:pPr eaLnBrk="0" hangingPunct="0"/>
            <a:r>
              <a:rPr lang="en-US" sz="1600">
                <a:latin typeface="Trebuchet MS" pitchFamily="34" charset="0"/>
                <a:cs typeface="Times New Roman" pitchFamily="18" charset="0"/>
              </a:rPr>
              <a:t>e:  doreen@supportlocalaustin.com</a:t>
            </a:r>
            <a:endParaRPr lang="en-US" sz="1600">
              <a:latin typeface="Trebuchet MS" pitchFamily="34" charset="0"/>
            </a:endParaRPr>
          </a:p>
          <a:p>
            <a:pPr eaLnBrk="0" hangingPunct="0"/>
            <a:r>
              <a:rPr lang="en-US" sz="1600">
                <a:latin typeface="Trebuchet MS" pitchFamily="34" charset="0"/>
                <a:cs typeface="Times New Roman" pitchFamily="18" charset="0"/>
              </a:rPr>
              <a:t>w:  www.supportlocalaustin.com/</a:t>
            </a:r>
            <a:endParaRPr lang="en-US" sz="1600">
              <a:latin typeface="Trebuchet MS" pitchFamily="34" charset="0"/>
            </a:endParaRPr>
          </a:p>
          <a:p>
            <a:pPr eaLnBrk="0" hangingPunct="0"/>
            <a:r>
              <a:rPr lang="en-US" sz="1600">
                <a:latin typeface="Trebuchet MS" pitchFamily="34" charset="0"/>
                <a:cs typeface="Times New Roman" pitchFamily="18" charset="0"/>
              </a:rPr>
              <a:t> </a:t>
            </a:r>
            <a:endParaRPr lang="en-US" sz="1600">
              <a:latin typeface="Trebuchet MS" pitchFamily="34" charset="0"/>
            </a:endParaRPr>
          </a:p>
          <a:p>
            <a:pPr eaLnBrk="0" hangingPunct="0"/>
            <a:r>
              <a:rPr lang="en-US" sz="1400" i="1">
                <a:latin typeface="Trebuchet MS" pitchFamily="34" charset="0"/>
                <a:cs typeface="Times New Roman" pitchFamily="18" charset="0"/>
              </a:rPr>
              <a:t>2009 Austin Business Journal Residential Real Estate Award Nominee</a:t>
            </a:r>
            <a:endParaRPr lang="en-US" sz="1400"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 idx="4294967295"/>
          </p:nvPr>
        </p:nvSpPr>
        <p:spPr>
          <a:xfrm>
            <a:off x="342900" y="369888"/>
            <a:ext cx="6172200" cy="1193800"/>
          </a:xfrm>
        </p:spPr>
        <p:txBody>
          <a:bodyPr lIns="0" rIns="0" bIns="0" anchor="b"/>
          <a:lstStyle/>
          <a:p>
            <a:r>
              <a:rPr lang="en-US">
                <a:solidFill>
                  <a:schemeClr val="tx1"/>
                </a:solidFill>
              </a:rPr>
              <a:t>Why are we 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r>
              <a:rPr lang="en-US"/>
              <a:t>Why are you selling now?</a:t>
            </a:r>
          </a:p>
          <a:p>
            <a:r>
              <a:rPr lang="en-US"/>
              <a:t>What did you like least about your last REALTOR®?</a:t>
            </a:r>
          </a:p>
          <a:p>
            <a:r>
              <a:rPr lang="en-US"/>
              <a:t>What did you like most about your last REALTOR®?</a:t>
            </a:r>
          </a:p>
          <a:p>
            <a:r>
              <a:rPr lang="en-US"/>
              <a:t>What are looking for in a REALTOR®?</a:t>
            </a:r>
          </a:p>
          <a:p>
            <a:r>
              <a:rPr lang="en-US"/>
              <a:t>What do expect for a marketing plan?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1600200"/>
            <a:ext cx="6172200" cy="1092200"/>
          </a:xfrm>
        </p:spPr>
        <p:txBody>
          <a:bodyPr lIns="0" rIns="0" bIns="0" anchor="b">
            <a:normAutofit/>
          </a:bodyPr>
          <a:lstStyle/>
          <a:p>
            <a:r>
              <a:rPr lang="en-US" sz="3900">
                <a:solidFill>
                  <a:schemeClr val="tx1"/>
                </a:solidFill>
              </a:rPr>
              <a:t>What you are about to see here…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>
          <a:xfrm>
            <a:off x="0" y="2579688"/>
            <a:ext cx="6858000" cy="615791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sz="4100"/>
          </a:p>
          <a:p>
            <a:pPr algn="ctr">
              <a:buFont typeface="Wingdings" pitchFamily="2" charset="2"/>
              <a:buNone/>
            </a:pPr>
            <a:r>
              <a:rPr lang="en-US" sz="3700"/>
              <a:t>is unique to Sky Realty.</a:t>
            </a:r>
          </a:p>
          <a:p>
            <a:pPr algn="ctr">
              <a:buFont typeface="Wingdings" pitchFamily="2" charset="2"/>
              <a:buNone/>
            </a:pPr>
            <a:endParaRPr lang="en-US" sz="4100"/>
          </a:p>
          <a:p>
            <a:pPr algn="ctr">
              <a:buFont typeface="Wingdings" pitchFamily="2" charset="2"/>
              <a:buNone/>
            </a:pPr>
            <a:r>
              <a:rPr lang="en-US" sz="3700"/>
              <a:t>This is the Sky Realty way </a:t>
            </a:r>
          </a:p>
          <a:p>
            <a:pPr algn="ctr">
              <a:buFont typeface="Wingdings" pitchFamily="2" charset="2"/>
              <a:buNone/>
            </a:pPr>
            <a:r>
              <a:rPr lang="en-US" sz="3700"/>
              <a:t>of </a:t>
            </a:r>
          </a:p>
          <a:p>
            <a:pPr algn="ctr">
              <a:buFont typeface="Wingdings" pitchFamily="2" charset="2"/>
              <a:buNone/>
            </a:pPr>
            <a:r>
              <a:rPr lang="en-US" sz="3700"/>
              <a:t>marketing real estate.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3"/>
          <p:cNvSpPr>
            <a:spLocks noGrp="1"/>
          </p:cNvSpPr>
          <p:nvPr>
            <p:ph type="title" idx="4294967295"/>
          </p:nvPr>
        </p:nvSpPr>
        <p:spPr>
          <a:xfrm>
            <a:off x="342900" y="369888"/>
            <a:ext cx="6172200" cy="1090612"/>
          </a:xfrm>
        </p:spPr>
        <p:txBody>
          <a:bodyPr lIns="0" rIns="0" bIns="0" anchor="b"/>
          <a:lstStyle/>
          <a:p>
            <a:r>
              <a:rPr lang="en-US">
                <a:solidFill>
                  <a:schemeClr val="tx1"/>
                </a:solidFill>
              </a:rPr>
              <a:t>Where are the buyers?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4294967295"/>
          </p:nvPr>
        </p:nvSpPr>
        <p:spPr>
          <a:xfrm>
            <a:off x="342900" y="2032000"/>
            <a:ext cx="6172200" cy="6400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000" b="1" i="1"/>
              <a:t/>
            </a:r>
            <a:br>
              <a:rPr lang="en-US" sz="4000" b="1" i="1"/>
            </a:br>
            <a:r>
              <a:rPr lang="en-US" sz="4000" b="1" i="1"/>
              <a:t> </a:t>
            </a:r>
            <a:r>
              <a:rPr lang="en-US" sz="3300" b="1" i="1"/>
              <a:t>Information sources used in home search:</a:t>
            </a:r>
          </a:p>
          <a:p>
            <a:pPr algn="ctr">
              <a:buFont typeface="Wingdings" pitchFamily="2" charset="2"/>
              <a:buNone/>
            </a:pPr>
            <a:r>
              <a:rPr lang="en-US" sz="2600" b="1" i="1"/>
              <a:t/>
            </a:r>
            <a:br>
              <a:rPr lang="en-US" sz="2600" b="1" i="1"/>
            </a:br>
            <a:r>
              <a:rPr lang="en-US" sz="6600" b="1" i="1">
                <a:solidFill>
                  <a:srgbClr val="FF0000"/>
                </a:solidFill>
              </a:rPr>
              <a:t>Internet: 90%</a:t>
            </a:r>
          </a:p>
          <a:p>
            <a:pPr>
              <a:buFont typeface="Wingdings" pitchFamily="2" charset="2"/>
              <a:buNone/>
            </a:pPr>
            <a:endParaRPr lang="en-US" sz="660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endParaRPr lang="en-US" sz="2600" b="1" i="1"/>
          </a:p>
          <a:p>
            <a:pPr>
              <a:buFont typeface="Wingdings" pitchFamily="2" charset="2"/>
              <a:buNone/>
            </a:pPr>
            <a:endParaRPr lang="en-US" sz="2600" b="1" i="1"/>
          </a:p>
          <a:p>
            <a:pPr>
              <a:buFont typeface="Wingdings" pitchFamily="2" charset="2"/>
              <a:buNone/>
            </a:pPr>
            <a:endParaRPr lang="en-US" sz="2600" b="1" i="1"/>
          </a:p>
          <a:p>
            <a:pPr>
              <a:buFont typeface="Wingdings" pitchFamily="2" charset="2"/>
              <a:buNone/>
            </a:pPr>
            <a:endParaRPr lang="en-US" sz="2600" b="1" i="1"/>
          </a:p>
          <a:p>
            <a:pPr>
              <a:buFont typeface="Wingdings" pitchFamily="2" charset="2"/>
              <a:buNone/>
            </a:pPr>
            <a:endParaRPr lang="en-US" sz="2600" b="1" i="1"/>
          </a:p>
          <a:p>
            <a:pPr>
              <a:buFont typeface="Wingdings" pitchFamily="2" charset="2"/>
              <a:buNone/>
            </a:pPr>
            <a:endParaRPr lang="en-US" sz="2600" b="1" i="1"/>
          </a:p>
          <a:p>
            <a:pPr>
              <a:buFont typeface="Wingdings" pitchFamily="2" charset="2"/>
              <a:buNone/>
            </a:pPr>
            <a:r>
              <a:rPr lang="en-US" sz="2600" b="1" i="1"/>
              <a:t>Source:  </a:t>
            </a:r>
            <a:r>
              <a:rPr lang="en-US" sz="2600"/>
              <a:t>http://www.realtor.org/library/library/fg006</a:t>
            </a:r>
          </a:p>
          <a:p>
            <a:pPr>
              <a:buFont typeface="Wingdings" pitchFamily="2" charset="2"/>
              <a:buNone/>
            </a:pPr>
            <a:endParaRPr lang="en-US" sz="260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endParaRPr lang="en-US" sz="26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1143000"/>
            <a:ext cx="6457950" cy="1117600"/>
          </a:xfrm>
        </p:spPr>
        <p:txBody>
          <a:bodyPr lIns="0" rIns="0" bIns="0" anchor="b">
            <a:normAutofit/>
          </a:bodyPr>
          <a:lstStyle/>
          <a:p>
            <a:r>
              <a:rPr lang="en-US" sz="3900"/>
              <a:t>How we reach that </a:t>
            </a:r>
            <a:r>
              <a:rPr lang="en-US" sz="3900" b="1">
                <a:solidFill>
                  <a:srgbClr val="FF0000"/>
                </a:solidFill>
              </a:rPr>
              <a:t>90% </a:t>
            </a:r>
            <a:br>
              <a:rPr lang="en-US" sz="3900" b="1">
                <a:solidFill>
                  <a:srgbClr val="FF0000"/>
                </a:solidFill>
              </a:rPr>
            </a:br>
            <a:r>
              <a:rPr lang="en-US" sz="3900"/>
              <a:t>and more…</a:t>
            </a:r>
            <a:endParaRPr lang="en-US" sz="3900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2667000"/>
            <a:ext cx="6172200" cy="5689600"/>
          </a:xfrm>
        </p:spPr>
        <p:txBody>
          <a:bodyPr>
            <a:normAutofit/>
          </a:bodyPr>
          <a:lstStyle/>
          <a:p>
            <a:r>
              <a:rPr lang="en-US"/>
              <a:t>Print marketing</a:t>
            </a:r>
          </a:p>
          <a:p>
            <a:r>
              <a:rPr lang="en-US"/>
              <a:t>Social media</a:t>
            </a:r>
          </a:p>
          <a:p>
            <a:r>
              <a:rPr lang="en-US"/>
              <a:t>Local and national websites</a:t>
            </a:r>
          </a:p>
          <a:p>
            <a:r>
              <a:rPr lang="en-US"/>
              <a:t>REALTOR to REALTOR – Local marketing</a:t>
            </a:r>
          </a:p>
          <a:p>
            <a:r>
              <a:rPr lang="en-US"/>
              <a:t>REALTOR to REALTOR – Nation wide marketing</a:t>
            </a:r>
          </a:p>
          <a:p>
            <a:r>
              <a:rPr lang="en-US"/>
              <a:t>Video marketing</a:t>
            </a:r>
          </a:p>
          <a:p>
            <a:r>
              <a:rPr lang="en-US"/>
              <a:t>Blog readership</a:t>
            </a:r>
          </a:p>
          <a:p>
            <a:r>
              <a:rPr lang="en-US"/>
              <a:t>Internet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42900" y="1117600"/>
            <a:ext cx="6172200" cy="1524000"/>
          </a:xfrm>
        </p:spPr>
        <p:txBody>
          <a:bodyPr lIns="0" rIns="0" bIns="0" anchor="b">
            <a:normAutofit/>
          </a:bodyPr>
          <a:lstStyle/>
          <a:p>
            <a:r>
              <a:rPr lang="en-US" sz="3900"/>
              <a:t/>
            </a:r>
            <a:br>
              <a:rPr lang="en-US" sz="3900"/>
            </a:br>
            <a:r>
              <a:rPr lang="en-US" sz="3100">
                <a:solidFill>
                  <a:schemeClr val="tx1"/>
                </a:solidFill>
              </a:rPr>
              <a:t>How we effectively market your home…</a:t>
            </a:r>
            <a:r>
              <a:rPr lang="en-US" sz="3900">
                <a:solidFill>
                  <a:schemeClr val="tx1"/>
                </a:solidFill>
              </a:rPr>
              <a:t/>
            </a:r>
            <a:br>
              <a:rPr lang="en-US" sz="3900">
                <a:solidFill>
                  <a:schemeClr val="tx1"/>
                </a:solidFill>
              </a:rPr>
            </a:br>
            <a:r>
              <a:rPr lang="en-US" sz="3900">
                <a:solidFill>
                  <a:schemeClr val="tx1"/>
                </a:solidFill>
              </a:rPr>
              <a:t>Print Media</a:t>
            </a:r>
          </a:p>
        </p:txBody>
      </p:sp>
      <p:pic>
        <p:nvPicPr>
          <p:cNvPr id="19458" name="Content Placeholder 3" descr="homes and land.jpg"/>
          <p:cNvPicPr>
            <a:picLocks noGrp="1" noChangeAspect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04800" y="2819400"/>
            <a:ext cx="3224213" cy="5780088"/>
          </a:xfrm>
        </p:spPr>
      </p:pic>
      <p:sp>
        <p:nvSpPr>
          <p:cNvPr id="7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3581400" y="2667000"/>
            <a:ext cx="3030538" cy="6096000"/>
          </a:xfrm>
        </p:spPr>
        <p:txBody>
          <a:bodyPr tIns="0">
            <a:normAutofit/>
          </a:bodyPr>
          <a:lstStyle/>
          <a:p>
            <a:pPr algn="ctr">
              <a:buFont typeface="Wingdings" pitchFamily="2" charset="2"/>
              <a:buNone/>
            </a:pPr>
            <a:endParaRPr lang="en-US" sz="2600"/>
          </a:p>
          <a:p>
            <a:pPr algn="ctr">
              <a:buFont typeface="Wingdings" pitchFamily="2" charset="2"/>
              <a:buNone/>
            </a:pPr>
            <a:r>
              <a:rPr lang="en-US"/>
              <a:t>All properties go on our Homes and Land website, to help reach that 90%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6172200" cy="2235200"/>
          </a:xfrm>
        </p:spPr>
        <p:txBody>
          <a:bodyPr lIns="0" rIns="0" bIns="0" anchor="b">
            <a:normAutofit/>
          </a:bodyPr>
          <a:lstStyle/>
          <a:p>
            <a:r>
              <a:rPr lang="en-US" sz="3500">
                <a:solidFill>
                  <a:schemeClr val="tx1"/>
                </a:solidFill>
              </a:rPr>
              <a:t>How we effectively market your home to reach that </a:t>
            </a:r>
            <a:r>
              <a:rPr lang="en-US" sz="3500" b="1">
                <a:solidFill>
                  <a:schemeClr val="tx1"/>
                </a:solidFill>
              </a:rPr>
              <a:t>90%... </a:t>
            </a:r>
            <a:br>
              <a:rPr lang="en-US" sz="3500" b="1">
                <a:solidFill>
                  <a:schemeClr val="tx1"/>
                </a:solidFill>
              </a:rPr>
            </a:br>
            <a:r>
              <a:rPr lang="en-US" sz="3900">
                <a:solidFill>
                  <a:schemeClr val="tx1"/>
                </a:solidFill>
              </a:rPr>
              <a:t>Video Syndication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1066800" y="3048000"/>
            <a:ext cx="4724400" cy="898525"/>
          </a:xfrm>
        </p:spPr>
        <p:txBody>
          <a:bodyPr lIns="45720" tIns="0" rIns="45720" bIns="0" anchor="ctr"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2800" b="1"/>
              <a:t>Who we syndicate to:</a:t>
            </a:r>
          </a:p>
        </p:txBody>
      </p:sp>
      <p:pic>
        <p:nvPicPr>
          <p:cNvPr id="20483" name="Content Placeholder 8" descr="dailymotion-video.jpg"/>
          <p:cNvPicPr>
            <a:picLocks noGrp="1" noChangeAspect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533650" y="7772400"/>
            <a:ext cx="1711325" cy="738188"/>
          </a:xfrm>
        </p:spPr>
      </p:pic>
      <p:pic>
        <p:nvPicPr>
          <p:cNvPr id="20484" name="Picture 9" descr="metacafe-vide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05050" y="6451600"/>
            <a:ext cx="1931988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10" descr="yahoo-vide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47900" y="5638800"/>
            <a:ext cx="2316163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11" descr="you-tube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19350" y="4318000"/>
            <a:ext cx="15446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1016000"/>
            <a:ext cx="6629400" cy="1625600"/>
          </a:xfrm>
        </p:spPr>
        <p:txBody>
          <a:bodyPr lIns="0" rIns="0" bIns="0" anchor="b">
            <a:normAutofit/>
          </a:bodyPr>
          <a:lstStyle/>
          <a:p>
            <a:r>
              <a:rPr lang="en-US" sz="3900"/>
              <a:t/>
            </a:r>
            <a:br>
              <a:rPr lang="en-US" sz="3900"/>
            </a:br>
            <a:r>
              <a:rPr lang="en-US" sz="3100"/>
              <a:t> </a:t>
            </a:r>
            <a:r>
              <a:rPr lang="en-US" sz="3100">
                <a:solidFill>
                  <a:schemeClr val="tx1"/>
                </a:solidFill>
              </a:rPr>
              <a:t>How we effectively market your home to reach that </a:t>
            </a:r>
            <a:r>
              <a:rPr lang="en-US" sz="3100" b="1">
                <a:solidFill>
                  <a:schemeClr val="tx1"/>
                </a:solidFill>
              </a:rPr>
              <a:t>90%... </a:t>
            </a:r>
            <a:r>
              <a:rPr lang="en-US" sz="3100">
                <a:solidFill>
                  <a:schemeClr val="tx1"/>
                </a:solidFill>
              </a:rPr>
              <a:t>ActiveRain.com </a:t>
            </a:r>
            <a:r>
              <a:rPr lang="en-US" sz="1500">
                <a:solidFill>
                  <a:schemeClr val="tx1"/>
                </a:solidFill>
              </a:rPr>
              <a:t>World’s largest real estate community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33400" y="2641600"/>
            <a:ext cx="5791200" cy="5892800"/>
          </a:xfrm>
        </p:spPr>
        <p:txBody>
          <a:bodyPr tIns="0"/>
          <a:lstStyle/>
          <a:p>
            <a:pPr algn="ctr">
              <a:buFont typeface="Wingdings" pitchFamily="2" charset="2"/>
              <a:buNone/>
            </a:pPr>
            <a:endParaRPr lang="en-US" sz="3000">
              <a:solidFill>
                <a:srgbClr val="0B5395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en-US" sz="3000"/>
              <a:t>Sky Realty is in the</a:t>
            </a:r>
          </a:p>
          <a:p>
            <a:pPr algn="ctr">
              <a:buFont typeface="Wingdings" pitchFamily="2" charset="2"/>
              <a:buNone/>
            </a:pPr>
            <a:r>
              <a:rPr lang="en-US" sz="3000"/>
              <a:t> top 10 for Austin.</a:t>
            </a:r>
          </a:p>
          <a:p>
            <a:pPr algn="ctr">
              <a:buFont typeface="Wingdings" pitchFamily="2" charset="2"/>
              <a:buNone/>
            </a:pPr>
            <a:endParaRPr lang="en-US" sz="3000"/>
          </a:p>
          <a:p>
            <a:pPr algn="ctr">
              <a:buFont typeface="Wingdings" pitchFamily="2" charset="2"/>
              <a:buNone/>
            </a:pPr>
            <a:r>
              <a:rPr lang="en-US" sz="3000"/>
              <a:t>Sky Realty is #1 for </a:t>
            </a:r>
          </a:p>
          <a:p>
            <a:pPr algn="ctr">
              <a:buFont typeface="Wingdings" pitchFamily="2" charset="2"/>
              <a:buNone/>
            </a:pPr>
            <a:r>
              <a:rPr lang="en-US" sz="3000"/>
              <a:t>real estate brokerages in Travis County.</a:t>
            </a:r>
          </a:p>
          <a:p>
            <a:pPr algn="ctr">
              <a:buFont typeface="Wingdings" pitchFamily="2" charset="2"/>
              <a:buNone/>
            </a:pPr>
            <a:endParaRPr lang="en-US" sz="3000"/>
          </a:p>
          <a:p>
            <a:pPr algn="ctr">
              <a:buFont typeface="Wingdings" pitchFamily="2" charset="2"/>
              <a:buNone/>
            </a:pPr>
            <a:r>
              <a:rPr lang="en-US" sz="3000"/>
              <a:t>We are there because of hard word and dedication in marketing our clients’ listings.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62000"/>
            <a:ext cx="6858000" cy="1524000"/>
          </a:xfrm>
        </p:spPr>
        <p:txBody>
          <a:bodyPr lIns="0" rIns="0" bIns="0" anchor="b">
            <a:normAutofit/>
          </a:bodyPr>
          <a:lstStyle/>
          <a:p>
            <a:r>
              <a:rPr lang="en-US" sz="2700"/>
              <a:t>The List Goes on when it comes to How we effectively market your home to that </a:t>
            </a:r>
            <a:br>
              <a:rPr lang="en-US" sz="2700"/>
            </a:br>
            <a:r>
              <a:rPr lang="en-US" sz="2700" b="1">
                <a:solidFill>
                  <a:srgbClr val="FF0000"/>
                </a:solidFill>
              </a:rPr>
              <a:t>90% of buyers.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0" y="2560638"/>
            <a:ext cx="6515100" cy="62785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/>
              <a:t>Craig’s List</a:t>
            </a:r>
          </a:p>
          <a:p>
            <a:pPr>
              <a:lnSpc>
                <a:spcPct val="80000"/>
              </a:lnSpc>
            </a:pPr>
            <a:r>
              <a:rPr lang="en-US" sz="2400"/>
              <a:t>Homes and Land website</a:t>
            </a:r>
          </a:p>
          <a:p>
            <a:pPr>
              <a:lnSpc>
                <a:spcPct val="80000"/>
              </a:lnSpc>
            </a:pPr>
            <a:r>
              <a:rPr lang="en-US" sz="2400"/>
              <a:t>Our blog </a:t>
            </a:r>
          </a:p>
          <a:p>
            <a:pPr>
              <a:lnSpc>
                <a:spcPct val="80000"/>
              </a:lnSpc>
            </a:pPr>
            <a:r>
              <a:rPr lang="en-US" sz="2400"/>
              <a:t>Our mobile website</a:t>
            </a:r>
          </a:p>
          <a:p>
            <a:pPr>
              <a:lnSpc>
                <a:spcPct val="80000"/>
              </a:lnSpc>
            </a:pPr>
            <a:r>
              <a:rPr lang="en-US" sz="2400"/>
              <a:t>Active Rain</a:t>
            </a:r>
          </a:p>
          <a:p>
            <a:pPr>
              <a:lnSpc>
                <a:spcPct val="80000"/>
              </a:lnSpc>
            </a:pPr>
            <a:r>
              <a:rPr lang="en-US" sz="2400"/>
              <a:t>5 video sites</a:t>
            </a:r>
          </a:p>
          <a:p>
            <a:pPr>
              <a:lnSpc>
                <a:spcPct val="80000"/>
              </a:lnSpc>
            </a:pPr>
            <a:r>
              <a:rPr lang="en-US" sz="2400"/>
              <a:t>Our Twitter</a:t>
            </a:r>
          </a:p>
          <a:p>
            <a:pPr>
              <a:lnSpc>
                <a:spcPct val="80000"/>
              </a:lnSpc>
            </a:pPr>
            <a:r>
              <a:rPr lang="en-US" sz="2400"/>
              <a:t>Our Facebook</a:t>
            </a:r>
          </a:p>
          <a:p>
            <a:pPr>
              <a:lnSpc>
                <a:spcPct val="80000"/>
              </a:lnSpc>
            </a:pPr>
            <a:r>
              <a:rPr lang="en-US" sz="2400"/>
              <a:t>Syndicate to 35 national real estate sites</a:t>
            </a:r>
          </a:p>
          <a:p>
            <a:pPr>
              <a:lnSpc>
                <a:spcPct val="80000"/>
              </a:lnSpc>
            </a:pPr>
            <a:r>
              <a:rPr lang="en-US" sz="2400"/>
              <a:t>At least 2 of our company websites</a:t>
            </a:r>
          </a:p>
          <a:p>
            <a:pPr>
              <a:lnSpc>
                <a:spcPct val="80000"/>
              </a:lnSpc>
            </a:pPr>
            <a:r>
              <a:rPr lang="en-US" sz="2400"/>
              <a:t>Cross marketing among our individual agents’ robust websites</a:t>
            </a:r>
          </a:p>
          <a:p>
            <a:pPr>
              <a:lnSpc>
                <a:spcPct val="80000"/>
              </a:lnSpc>
            </a:pPr>
            <a:r>
              <a:rPr lang="en-US" sz="2400"/>
              <a:t>And a great deal more…..to reach that</a:t>
            </a:r>
            <a:r>
              <a:rPr lang="en-US" sz="2900">
                <a:solidFill>
                  <a:srgbClr val="0076A3"/>
                </a:solidFill>
              </a:rPr>
              <a:t> </a:t>
            </a:r>
            <a:r>
              <a:rPr lang="en-US" sz="2900" b="1">
                <a:solidFill>
                  <a:srgbClr val="FF0000"/>
                </a:solidFill>
              </a:rPr>
              <a:t>90%</a:t>
            </a:r>
            <a:endParaRPr lang="en-US" sz="2900"/>
          </a:p>
          <a:p>
            <a:pPr>
              <a:lnSpc>
                <a:spcPct val="80000"/>
              </a:lnSpc>
            </a:pPr>
            <a:endParaRPr lang="en-US" sz="2900"/>
          </a:p>
        </p:txBody>
      </p:sp>
      <p:pic>
        <p:nvPicPr>
          <p:cNvPr id="22531" name="Picture 5" descr="cell pho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514600"/>
            <a:ext cx="1439863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 Dish">
  <a:themeElements>
    <a:clrScheme name="Satellite Dish 4">
      <a:dk1>
        <a:srgbClr val="666A5C"/>
      </a:dk1>
      <a:lt1>
        <a:srgbClr val="FFFFFF"/>
      </a:lt1>
      <a:dk2>
        <a:srgbClr val="757868"/>
      </a:dk2>
      <a:lt2>
        <a:srgbClr val="C4C3AA"/>
      </a:lt2>
      <a:accent1>
        <a:srgbClr val="9AC2C0"/>
      </a:accent1>
      <a:accent2>
        <a:srgbClr val="4D4F45"/>
      </a:accent2>
      <a:accent3>
        <a:srgbClr val="BDBEB9"/>
      </a:accent3>
      <a:accent4>
        <a:srgbClr val="DADADA"/>
      </a:accent4>
      <a:accent5>
        <a:srgbClr val="CADDDC"/>
      </a:accent5>
      <a:accent6>
        <a:srgbClr val="45473E"/>
      </a:accent6>
      <a:hlink>
        <a:srgbClr val="009999"/>
      </a:hlink>
      <a:folHlink>
        <a:srgbClr val="BFCB4F"/>
      </a:folHlink>
    </a:clrScheme>
    <a:fontScheme name="Satellite Dish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tellite Dish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tellite Dish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558</TotalTime>
  <Words>345</Words>
  <Application>Microsoft Office PowerPoint</Application>
  <PresentationFormat>On-screen Show (4:3)</PresentationFormat>
  <Paragraphs>82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Calibri</vt:lpstr>
      <vt:lpstr>Constantia</vt:lpstr>
      <vt:lpstr>Wingdings 2</vt:lpstr>
      <vt:lpstr>Times New Roman</vt:lpstr>
      <vt:lpstr>Trebuchet MS</vt:lpstr>
      <vt:lpstr>Verdana</vt:lpstr>
      <vt:lpstr>Wingdings</vt:lpstr>
      <vt:lpstr>Flow</vt:lpstr>
      <vt:lpstr>Satellite Dish</vt:lpstr>
      <vt:lpstr>Slide 1</vt:lpstr>
      <vt:lpstr>Why are we here?</vt:lpstr>
      <vt:lpstr>What you are about to see here…</vt:lpstr>
      <vt:lpstr>Where are the buyers?</vt:lpstr>
      <vt:lpstr>How we reach that 90%  and more…</vt:lpstr>
      <vt:lpstr> How we effectively market your home… Print Media</vt:lpstr>
      <vt:lpstr>How we effectively market your home to reach that 90%...  Video Syndication</vt:lpstr>
      <vt:lpstr>  How we effectively market your home to reach that 90%... ActiveRain.com World’s largest real estate community</vt:lpstr>
      <vt:lpstr>The List Goes on when it comes to How we effectively market your home to that  90% of buyers.</vt:lpstr>
      <vt:lpstr>Slide 10</vt:lpstr>
      <vt:lpstr> Lets talk business. I am an experienced agent and with that experience you get…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you need a high-tech real estate company to list your home</dc:title>
  <dc:creator>Curtis</dc:creator>
  <cp:lastModifiedBy>Doreen</cp:lastModifiedBy>
  <cp:revision>57</cp:revision>
  <dcterms:created xsi:type="dcterms:W3CDTF">2010-07-01T02:48:11Z</dcterms:created>
  <dcterms:modified xsi:type="dcterms:W3CDTF">2010-10-26T14:16:37Z</dcterms:modified>
</cp:coreProperties>
</file>